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84"/>
  </p:notesMasterIdLst>
  <p:handoutMasterIdLst>
    <p:handoutMasterId r:id="rId85"/>
  </p:handoutMasterIdLst>
  <p:sldIdLst>
    <p:sldId id="256" r:id="rId2"/>
    <p:sldId id="316" r:id="rId3"/>
    <p:sldId id="280" r:id="rId4"/>
    <p:sldId id="418" r:id="rId5"/>
    <p:sldId id="419" r:id="rId6"/>
    <p:sldId id="420" r:id="rId7"/>
    <p:sldId id="421" r:id="rId8"/>
    <p:sldId id="422" r:id="rId9"/>
    <p:sldId id="423" r:id="rId10"/>
    <p:sldId id="428" r:id="rId11"/>
    <p:sldId id="356" r:id="rId12"/>
    <p:sldId id="424" r:id="rId13"/>
    <p:sldId id="358" r:id="rId14"/>
    <p:sldId id="359" r:id="rId15"/>
    <p:sldId id="362" r:id="rId16"/>
    <p:sldId id="363" r:id="rId17"/>
    <p:sldId id="364" r:id="rId18"/>
    <p:sldId id="361" r:id="rId19"/>
    <p:sldId id="288" r:id="rId20"/>
    <p:sldId id="365" r:id="rId21"/>
    <p:sldId id="366" r:id="rId22"/>
    <p:sldId id="367" r:id="rId23"/>
    <p:sldId id="369" r:id="rId24"/>
    <p:sldId id="371" r:id="rId25"/>
    <p:sldId id="370" r:id="rId26"/>
    <p:sldId id="372" r:id="rId27"/>
    <p:sldId id="373" r:id="rId28"/>
    <p:sldId id="374" r:id="rId29"/>
    <p:sldId id="375" r:id="rId30"/>
    <p:sldId id="317" r:id="rId31"/>
    <p:sldId id="318" r:id="rId32"/>
    <p:sldId id="319" r:id="rId33"/>
    <p:sldId id="320" r:id="rId34"/>
    <p:sldId id="321" r:id="rId35"/>
    <p:sldId id="322" r:id="rId36"/>
    <p:sldId id="324" r:id="rId37"/>
    <p:sldId id="325" r:id="rId38"/>
    <p:sldId id="299" r:id="rId39"/>
    <p:sldId id="326" r:id="rId40"/>
    <p:sldId id="327" r:id="rId41"/>
    <p:sldId id="300" r:id="rId42"/>
    <p:sldId id="328" r:id="rId43"/>
    <p:sldId id="425" r:id="rId44"/>
    <p:sldId id="426" r:id="rId45"/>
    <p:sldId id="427" r:id="rId46"/>
    <p:sldId id="432" r:id="rId47"/>
    <p:sldId id="329" r:id="rId48"/>
    <p:sldId id="330" r:id="rId49"/>
    <p:sldId id="331" r:id="rId50"/>
    <p:sldId id="332" r:id="rId51"/>
    <p:sldId id="333" r:id="rId52"/>
    <p:sldId id="430" r:id="rId53"/>
    <p:sldId id="295" r:id="rId54"/>
    <p:sldId id="334" r:id="rId55"/>
    <p:sldId id="335" r:id="rId56"/>
    <p:sldId id="355" r:id="rId57"/>
    <p:sldId id="336" r:id="rId58"/>
    <p:sldId id="294" r:id="rId59"/>
    <p:sldId id="337" r:id="rId60"/>
    <p:sldId id="338" r:id="rId61"/>
    <p:sldId id="339" r:id="rId62"/>
    <p:sldId id="340" r:id="rId63"/>
    <p:sldId id="429" r:id="rId64"/>
    <p:sldId id="291" r:id="rId65"/>
    <p:sldId id="342" r:id="rId66"/>
    <p:sldId id="341" r:id="rId67"/>
    <p:sldId id="343" r:id="rId68"/>
    <p:sldId id="357" r:id="rId69"/>
    <p:sldId id="344" r:id="rId70"/>
    <p:sldId id="345" r:id="rId71"/>
    <p:sldId id="346" r:id="rId72"/>
    <p:sldId id="347" r:id="rId73"/>
    <p:sldId id="348" r:id="rId74"/>
    <p:sldId id="349" r:id="rId75"/>
    <p:sldId id="350" r:id="rId76"/>
    <p:sldId id="431" r:id="rId77"/>
    <p:sldId id="351" r:id="rId78"/>
    <p:sldId id="433" r:id="rId79"/>
    <p:sldId id="434" r:id="rId80"/>
    <p:sldId id="315" r:id="rId81"/>
    <p:sldId id="435" r:id="rId82"/>
    <p:sldId id="436"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3" autoAdjust="0"/>
    <p:restoredTop sz="92637" autoAdjust="0"/>
  </p:normalViewPr>
  <p:slideViewPr>
    <p:cSldViewPr snapToGrid="0" snapToObjects="1">
      <p:cViewPr varScale="1">
        <p:scale>
          <a:sx n="57" d="100"/>
          <a:sy n="57" d="100"/>
        </p:scale>
        <p:origin x="1221"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2" d="100"/>
          <a:sy n="112"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3/28/2022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39:55.344"/>
    </inkml:context>
    <inkml:brush xml:id="br0">
      <inkml:brushProperty name="width" value="0.1" units="cm"/>
      <inkml:brushProperty name="height" value="0.6" units="cm"/>
      <inkml:brushProperty name="color" value="#00A0D7"/>
      <inkml:brushProperty name="inkEffects" value="pencil"/>
    </inkml:brush>
  </inkml:definitions>
  <inkml:trace contextRef="#ctx0" brushRef="#br0">406 1030 3223 188874 68203,'0'0'288'0'0,"-3"-1"-288"0"0,-1 1 88 0 0,-2-2-8 0 0,-6-5 128 0 0,-8-6 192 0 0,-7-6 184 0 0,-3-3 272 0 0,-1 2-240 0 0,-1 0-360 0 0,0 2-136 0 0,1 4-120 0 0,4 4 80 0 0,3 2 120 0 0,5 4 360 0 0,3 2 512 0 0,2 3-48 0 0,3 3-96 0 0,2 1-112 0 0,2 4-176 0 0,2 0-320 0 0,0 3 16 0 0,1 0 336 0 0,1 4-16 0 0,0 8-16 0 0,1-2-320 0 0,2 4-112 0 0,1 4 152 0 0,1 6-120 0 0,2-3-240 0 0,0 2 80 0 0,1 6-80 0 0,1 8 64 0 0,1 11-64 0 0,-1 3 0 0 0,-1-1 0 0 0,0-4 0 0 0,-2-5 0 0 0,-1-4-64 0 0,-1-4 64 0 0,-2 4 0 0 0,-1 3 0 0 0,-1-2 0 0 0,-1 4 0 0 0,0-1 0 0 0,0-4 0 0 0,0 1 232 0 0,1 2 112 0 0,1 3-72 0 0,0-3-104 0 0,0-1-88 0 0,1 0-80 0 0,-1-1 64 0 0,-1-1-64 0 0,-1-3 0 0 0,-1-4 0 0 0,-1-4 0 0 0,0-3 0 0 0,-1-3 0 0 0,1-8 0 0 0,2-7 72 0 0,1-6 48 0 0,2-6 88 0 0,0-3-8 0 0,1-3-24 0 0,0 0-24 0 0,1-1-24 0 0,4-10 0 0 0,5-12-32 0 0,2-16-32 0 0,1-14 0 0 0,1-13 0 0 0,-3-10 0 0 0,-2-7 0 0 0,-3-1 16 0 0,-2 2 0 0 0,-3 3-80 0 0,-2 5 0 0 0,-1 10 0 0 0,-1 10 72 0 0,0 8-72 0 0,1 4 64 0 0,1 4-64 0 0,1 1 72 0 0,1 2 8 0 0,1 6-16 0 0,1 0-64 0 0,0-1 64 0 0,-1-2-64 0 0,1 6 0 0 0,-3 1 0 0 0,-1 2 0 0 0,0 4 80 0 0,-3 3 16 0 0,-2 3-24 0 0,-2 3-72 0 0,-2 6 72 0 0,0 4-72 0 0,1 4 0 0 0,1 3 0 0 0,1 5 0 0 0,0 6 0 0 0,1 4 0 0 0,1 6 0 0 0,3 3 128 0 0,1-2 64 0 0,1-7 72 0 0,1-7-48 0 0,0-5-88 0 0,-1-5-64 0 0,1-2-64 0 0,-1-3 0 0 0,0 0 0 0 0,0 0 0 0 0,0 0 0 0 0,0 0 0 0 0,15-3 0 0 0,5-1 0 0 0,1-7 0 0 0,-2-10 0 0 0,-2-8 0 0 0,-4 1 0 0 0,-2-4 0 0 0,0-6 0 0 0,-2 5 0 0 0,-1-1 0 0 0,-1 6 0 0 0,-1-1 0 0 0,-1 0 0 0 0,-1 4 0 0 0,-1 0 0 0 0,1-3 0 0 0,0-6-72 0 0,2-5 72 0 0,1-6 0 0 0,2-5 0 0 0,-1 6 0 0 0,1 0-88 0 0,1-1 8 0 0,2-2-16 0 0,-1 7-8 0 0,2 1 40 0 0,3-2-104 0 0,-1 7 96 0 0,4-1 72 0 0,-1 7 0 0 0,-4 7-64 0 0,4-2 64 0 0,0 4 0 0 0,6-6 0 0 0,-2 1 0 0 0,4-4 0 0 0,7-9 0 0 0,8-10 0 0 0,6-5 0 0 0,5-3 0 0 0,6 0 0 0 0,-7 10 0 0 0,-11 12 0 0 0,2 12 0 0 0,-5 9 0 0 0,0 20 0 0 0,-4 18 0 0 0,-7 6 0 0 0,-5 11 0 0 0,-5 16 0 0 0,-3 13 64 0 0,-4 3-64 0 0,-3-1 0 0 0,-2 3 0 0 0,0 2 64 0 0,-1-5-64 0 0,0-4 0 0 0,0-4 0 0 0,-2-4 64 0 0,-1-4-64 0 0,-3-2 64 0 0,-2-4-64 0 0,-2-5 72 0 0,-3-3 72 0 0,-5-4 16 0 0,-3-3-80 0 0,-5-4 0 0 0,-3-3 64 0 0,-4-3-48 0 0,-6-1 80 0 0,-4-1 64 0 0,-5 0-16 0 0,-4 0-16 0 0,-3-2 8 0 0,-2 1 8 0 0,-1 1-112 0 0,0 3-48 0 0,6 0-64 0 0,7-2 0 0 0,6 0 0 0 0,3 0 0 0 0,6-2 64 0 0,5-4 32 0 0,7-4 40 0 0,5-5-8 0 0,4-5 0 0 0,4-2-64 0 0,9-13 16 0 0,4-6 0 0 0,8-10-80 0 0,1-1 0 0 0,5-6 0 0 0,5-6 64 0 0,7-5-64 0 0,-3 4 0 0 0,1 2 0 0 0,-5 7 0 0 0,4-1 0 0 0,-5 7 0 0 0,10 5 0 0 0,-1 6 0 0 0,3 15 0 0 0,-3 7 0 0 0,-2 13 0 0 0,1 13 0 0 0,0 10 0 0 0,-1 9 0 0 0,0 5 0 0 0,-1 2 0 0 0,-3 2 0 0 0,-5-1 0 0 0,-7-10 0 0 0,-6-3 0 0 0,-5-5 0 0 0,-6 1 0 0 0,-7 4 0 0 0,-9 5 0 0 0,-5 1 0 0 0,-3-3 0 0 0,-6 5 0 0 0,-9 11 0 0 0,-7 10 0 0 0,-5 8 0 0 0,-3 2 0 0 0,1-5 0 0 0,3-9 0 0 0,6-14 0 0 0,5-13 0 0 0,7-13 0 0 0,5-12 0 0 0,4-10 0 0 0,4-8 0 0 0,3-5 0 0 0,0-4 72 0 0,0-5 8 0 0,-3-4 16 0 0,-1-4-32 0 0,-2-4 96 0 0,-1-4-96 0 0,0-1 32 0 0,-1 1-32 0 0,-1 3-64 0 0,-1 6 64 0 0,0 7-64-505 6,2 6 0-4-11,2 6-280 509 5,2 6-280-480 2,4 2-8656 480-2,5 0-4535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28.485"/>
    </inkml:context>
    <inkml:brush xml:id="br0">
      <inkml:brushProperty name="width" value="0.05" units="cm"/>
      <inkml:brushProperty name="height" value="0.05" units="cm"/>
    </inkml:brush>
  </inkml:definitions>
  <inkml:trace contextRef="#ctx0" brushRef="#br0">42 704 16583 0 0,'-39'35'1730'0'0,"36"-33"342"0"0,26-2-1617 0 0,26-4 0 0 0,-27 2-349 0 0,-15 2-57 0 0,-1-1 0 0 0,0 0 0 0 0,1 0 0 0 0,10-4 0 0 0,-17 5-49 0 0,71-20 213 0 0,72-30 1 0 0,288-174 226 0 0,-334 170-495 0 0,66-40-126 0 0,26-14-438 0 0,-9 19-833 0 0,-145 74 811 0 0,53-19 53 0 0,-48 21 20 0 0,30-5 6 0 0,-38 12 74 0 0,-32 6 488 0 0,16-1-52 0 0,1 0 0 0 0,21 3 0 0 0,-15 1 106 0 0,32 9-1 0 0,-55-12-53 0 0,16 4 457 0 0,-9 7-250 0 0,22 33-183 0 0,-21-33-109 0 0,-2-2-1186 0 0,24 36-4692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29.763"/>
    </inkml:context>
    <inkml:brush xml:id="br0">
      <inkml:brushProperty name="width" value="0.05" units="cm"/>
      <inkml:brushProperty name="height" value="0.05" units="cm"/>
    </inkml:brush>
  </inkml:definitions>
  <inkml:trace contextRef="#ctx0" brushRef="#br0">792 390 14279 0 0,'-5'0'212'0'0,"0"0"1"0"0,0 0-1 0 0,0-1 0 0 0,0 1 0 0 0,0-1 0 0 0,-7-2 1 0 0,2-3-149 0 0,9 5-54 0 0,1 1 1 0 0,-1-1-1 0 0,0 1 1 0 0,1-1 0 0 0,-1 0-1 0 0,1 0 1 0 0,-1 1-1 0 0,1-1 1 0 0,-1 0 0 0 0,1 0-1 0 0,0 0 1 0 0,-1 1-1 0 0,1-1 1 0 0,0 0-1 0 0,-1-2 1 0 0,-1-2 22 0 0,-2-1 3 0 0,-1 0 0 0 0,0 0 0 0 0,0 1 0 0 0,-7-5 0 0 0,-10-12-24 0 0,12 10 64 0 0,0-1-1 0 0,0 0 0 0 0,1-1 1 0 0,1 0-1 0 0,-12-29 0 0 0,12 22 448 0 0,1-1-1 0 0,2 0 1 0 0,0-1-1 0 0,-2-23 0 0 0,4 18-1710 0 0,2 21-116 0 0,1 3 131 0 0,0-14 661 0 0,0 13 1808 0 0,2 14-247 0 0,6 25-131 0 0,-6-25-582 0 0,0 0-256 0 0,4 34 5 0 0,0-4 296 0 0,-5-32 110 0 0,2 2 18 0 0,8 27-21 0 0,-8-27-100 0 0,2-1-41 0 0,13 27-10 0 0,-14-27-30 0 0,2 2-125 0 0,19 31-56 0 0,-16-22-13 0 0,7 25-9 0 0,-11-28-73 0 0,6 28-1 0 0,-7-10-9 0 0,-1 0-1 0 0,-2 0 0 0 0,-6 67 1 0 0,-26 103 44 0 0,31-203-65 0 0,-114 466 50 0 0,59-267-36 0 0,40-142-14 0 0,-68 239 0 0 0,76-277 33 0 0,-13 29 1 0 0,17-42-17 0 0,-1-1 1 0 0,1-1 0 0 0,-1 1 0 0 0,0 0 0 0 0,-1-1-1 0 0,1 0 1 0 0,-1 0 0 0 0,-8 6 0 0 0,6-3 37 0 0,6-8-53 0 0,1 1 1 0 0,0-1-1 0 0,-1 1 1 0 0,1 0-1 0 0,-1-1 1 0 0,1 1-1 0 0,-1-1 1 0 0,0 1-1 0 0,1-1 1 0 0,-1 0 0 0 0,0 1-1 0 0,1-1 1 0 0,-1 0-1 0 0,0 1 1 0 0,1-1-1 0 0,-1 0 1 0 0,0 0-1 0 0,1 1 1 0 0,-1-1-1 0 0,0 0 1 0 0,0 0 0 0 0,0 0-1 0 0,-7-2 21 0 0,7 1-20 0 0,1 1 0 0 0,-1-1 1 0 0,0 0-1 0 0,1 1 0 0 0,-1-1 1 0 0,1 0-1 0 0,0 1 0 0 0,-1-1 1 0 0,1 0-1 0 0,-1 0 0 0 0,1 0 1 0 0,0 1-1 0 0,0-1 0 0 0,0 0 1 0 0,-1-1-1 0 0,0-25 61 0 0,10-82-21 0 0,4 1-1 0 0,48-192 1 0 0,-29 186-43 0 0,5 2 0 0 0,5 1 0 0 0,61-115 0 0 0,-73 171 0 0 0,15-19 0 0 0,-1 9-15 0 0,-9 20-54 0 0,-18 28 12 0 0,20-16 29 0 0,-27 25-52 0 0,2 1 8 0 0,-12 7 72 0 0,14-7-20 0 0,0 0 1 0 0,24-8-1 0 0,-20 10 12 0 0,-1 2 0 0 0,23-3 0 0 0,-40 6 8 0 0,2 0-2 0 0,-1 0-1 0 0,0-1 1 0 0,1 1 0 0 0,-1 0-1 0 0,0 0 1 0 0,1 0-1 0 0,-1 0 1 0 0,1 0 0 0 0,-1 1-1 0 0,0-1 1 0 0,1 0-1 0 0,-1 1 1 0 0,1-1 0 0 0,-1 1-1 0 0,0-1 1 0 0,0 1-1 0 0,1-1 1 0 0,-1 1 0 0 0,2 1-1 0 0,51 29-21 0 0,-40-23-36 0 0,-8 0-12 0 0,20 25 0 0 0,-19-25 0 0 0,1 3 12 0 0,25 31 36 0 0,-32-40 18 0 0,1 0 0 0 0,-1 0 0 0 0,1 1 0 0 0,-1-1 0 0 0,0 0 0 0 0,1 0 0 0 0,0 4 0 0 0,16 44-6 0 0,-15-38 12 0 0,4 25 0 0 0,-5 2 0 0 0,-3 3 7 0 0,-13 84-1 0 0,-8-17 138 0 0,-5-1-1 0 0,-5-2 0 0 0,-90 200 1 0 0,109-278-113 0 0,-2-1 1 0 0,0 0 0 0 0,-2-2-1 0 0,-1 0 1 0 0,-25 26 0 0 0,34-41-9 0 0,-2 0 0 0 0,1-1 0 0 0,-2-1 0 0 0,1 0 1 0 0,-21 12-1 0 0,23-16-3 0 0,-1 0 0 0 0,1 0 0 0 0,-1-1 0 0 0,0-1 0 0 0,1 1 0 0 0,-1-1 0 0 0,0-1 0 0 0,-18 1 0 0 0,8-3 101 0 0,1-1 0 0 0,-1 0 0 0 0,1-1 0 0 0,-26-8-1 0 0,-74-31 1121 0 0,74 25-1823 0 0,-57-14-1 0 0,49 21 336 0 0,-76-3 0 0 0,39 6-1358 0 0,81 6-318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30.343"/>
    </inkml:context>
    <inkml:brush xml:id="br0">
      <inkml:brushProperty name="width" value="0.05" units="cm"/>
      <inkml:brushProperty name="height" value="0.05" units="cm"/>
    </inkml:brush>
  </inkml:definitions>
  <inkml:trace contextRef="#ctx0" brushRef="#br0">897 1 8287 0 0,'-2'5'224'0'0,"-1"0"-12"0"0,-12 7 215 0 0,3-3 1094 0 0,0-2 1 0 0,-1 0-1 0 0,-14 6 0 0 0,14-7-1005 0 0,1 0-1 0 0,0 0 1 0 0,1 1-1 0 0,-14 10 1 0 0,14-5-370 0 0,-1-1 1 0 0,1 2 0 0 0,1-1 0 0 0,0 2-1 0 0,1-1 1 0 0,1 1 0 0 0,0 0 0 0 0,-10 27-1 0 0,1 4 139 0 0,-18 78 0 0 0,-50 338 1066 0 0,54-273-822 0 0,4-16-125 0 0,-49 238 256 0 0,55-334-565 0 0,-49 119 1 0 0,-51 64 129 0 0,33-68-109 0 0,68-138-70 0 0,-24 92 0 0 0,39-117-46 0 0,3 4-25 0 0,1-25-101 0 0,15-12-1508 0 0,38-16 1173 0 0,-51 20 432 0 0,0 1 1 0 0,0 0-1 0 0,0-1 1 0 0,0 1-1 0 0,0-1 1 0 0,0 1 0 0 0,0-1-1 0 0,0 1 1 0 0,0-1-1 0 0,0 0 1 0 0,0 1-1 0 0,0-1 1 0 0,0 0 0 0 0,-1 0-1 0 0,1 0 1 0 0,0 0-1 0 0,-1 0 1 0 0,1 0-1 0 0,0 0 1 0 0,-1 0 0 0 0,1-1-1 0 0,47-92-1533 0 0,-13 19-3584 0 0,-6 10-754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30.972"/>
    </inkml:context>
    <inkml:brush xml:id="br0">
      <inkml:brushProperty name="width" value="0.05" units="cm"/>
      <inkml:brushProperty name="height" value="0.05" units="cm"/>
    </inkml:brush>
  </inkml:definitions>
  <inkml:trace contextRef="#ctx0" brushRef="#br0">87 0 9215 0 0,'-8'12'262'0'0,"0"1"45"0"0,-2 0 1 0 0,-16 17-1 0 0,17-16 1735 0 0,8-11-1566 0 0,-1 0 1025 0 0,1 2-130 0 0,-13 48 294 0 0,12-49-1587 0 0,1 0 0 0 0,0 0 1 0 0,0 0-1 0 0,1 1 0 0 0,-1-1 1 0 0,1 5-1 0 0,0 0-9 0 0,-1-6-34 0 0,1 0-1 0 0,-1 0 0 0 0,1 0 0 0 0,0 0 1 0 0,0 0-1 0 0,0 1 0 0 0,2 5 1 0 0,-1-2 17 0 0,3 20 113 0 0,1 0-262 0 0,0 17-59 0 0,-3-33 119 0 0,3 35-189 0 0,6 165-62 0 0,-10-153 291 0 0,12 215 1124 0 0,-10-243-461 0 0,4 3-275 0 0,-1-11 101 0 0,3 16-129 0 0,-6-29-62 0 0,2 1-12 0 0,14 29-26 0 0,-14-29 98 0 0,10-8-312 0 0,44 8-182 0 0,-44-7-31 0 0,-5-11-154 0 0,31-23 166 0 0,-31 23 6 0 0,-1-2 2 0 0,3-2 98 0 0,31-37-129 0 0,4-8 44 0 0,-12 14 62 0 0,-19 22-23 0 0,17-23-11 0 0,-17 20-1 0 0,17-27-16 0 0,-17 26-68 0 0,13-28-32 0 0,-16 28-4 0 0,12-26 6 0 0,-14 27 20 0 0,-5 10 134 0 0,-1 3-42 0 0,0-1-1 0 0,4-18 0 0 0,-5 20 46 0 0,-2 4 24 0 0,0 0 0 0 0,0 1 0 0 0,0-1 0 0 0,-1 0 1 0 0,1-9-1 0 0,3-16-33 0 0,-4 17 6 0 0,-6-14 11 0 0,-5 0 42 0 0,9 24 60 0 0,-2 1 0 0 0,1 0-1 0 0,0 0 1 0 0,0 0 0 0 0,-1 0-1 0 0,0 1 1 0 0,1-1 0 0 0,-1 0-1 0 0,0 1 1 0 0,0 0 0 0 0,-1 0-1 0 0,1 0 1 0 0,0 0 0 0 0,-1 1-1 0 0,1-1 1 0 0,-1 1 0 0 0,1 0-1 0 0,-1 0 1 0 0,0 0 0 0 0,0 0-1 0 0,1 0 1 0 0,-1 1 0 0 0,-7 0-1 0 0,7 2 130 0 0,-10 9-92 0 0,11-8-77 0 0,1 0 0 0 0,0 0 0 0 0,0 1 0 0 0,0-1 0 0 0,-2 8 0 0 0,-3 9-7 0 0,1 1 1 0 0,1 0 0 0 0,-2 22 0 0 0,-4 70-5 0 0,7-71 3 0 0,-4 376-5 0 0,9-273-52 0 0,6 189 44 0 0,-2-136 12 0 0,-4-162 0 0 0,1-9 0 0 0,-2 0 0 0 0,-1-1 0 0 0,-1 1 0 0 0,-7 39 0 0 0,3-52 0 0 0,-2-6 0 0 0,7-7-18 0 0,0-1 1 0 0,0 0-1 0 0,0 0 0 0 0,0 0 1 0 0,1 1-1 0 0,-1-1 0 0 0,0 0 1 0 0,0 0-1 0 0,0 0 0 0 0,0 0 0 0 0,0 0 1 0 0,0-1-1 0 0,0 1 0 0 0,0 0 1 0 0,0 0-1 0 0,0-1 0 0 0,0 1 0 0 0,1 0 1 0 0,-1-1-1 0 0,0 1 0 0 0,0-1 1 0 0,0 1-1 0 0,1-1 0 0 0,-1 0 1 0 0,0 1-1 0 0,0-1 0 0 0,1 0 0 0 0,-1 1 1 0 0,1-1-1 0 0,-1 0 0 0 0,1 0 1 0 0,-1 1-1 0 0,1-1 0 0 0,-1-2 0 0 0,-2-2-404 0 0,0-1 0 0 0,1 0 0 0 0,-1 0 0 0 0,0-8 0 0 0,-5-23-5752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31.485"/>
    </inkml:context>
    <inkml:brush xml:id="br0">
      <inkml:brushProperty name="width" value="0.05" units="cm"/>
      <inkml:brushProperty name="height" value="0.05" units="cm"/>
    </inkml:brush>
  </inkml:definitions>
  <inkml:trace contextRef="#ctx0" brushRef="#br0">30 894 14743 0 0,'-26'68'1335'0'0,"26"-67"-1326"0"0,-1 0 0 0 0,1 0-1 0 0,0 0 1 0 0,-1 0 0 0 0,1-1 0 0 0,0 1 0 0 0,0 0 0 0 0,-1 0-1 0 0,1 0 1 0 0,0 0 0 0 0,0 0 0 0 0,0 0 0 0 0,0 0 0 0 0,0 0 0 0 0,0 0-1 0 0,1 0 1 0 0,-1 0 0 0 0,0 0 0 0 0,0 0 0 0 0,1 0 0 0 0,-1-1-1 0 0,1 1 1 0 0,-1 0 0 0 0,1 0 0 0 0,-1 0 0 0 0,2 1 0 0 0,6 8-5 0 0,0-1 0 0 0,12 10 0 0 0,-20-19-4 0 0,1 1-7 0 0,0 0 1 0 0,0 0-1 0 0,1 0 1 0 0,-1 0-1 0 0,0-1 0 0 0,0 1 1 0 0,1 0-1 0 0,-1 0 1 0 0,0-1-1 0 0,1 1 1 0 0,-1-1-1 0 0,1 1 1 0 0,-1-1-1 0 0,1 0 1 0 0,-1 1-1 0 0,1-1 1 0 0,2 0-1 0 0,68 11-305 0 0,-54-8-60 0 0,-2-6-4 0 0,48-8-82 0 0,-48 8-349 0 0,2-2-154 0 0,54-14-30 0 0,-41 9 98 0 0,23-8 441 0 0,-40 14 194 0 0,7-2 40 0 0,64-19 58 0 0,-64 19 208 0 0,-2-1 89 0 0,58-19 20 0 0,-58 20 57 0 0,-5-2 224 0 0,42-23 105 0 0,-43 23 22 0 0,-3-2-3 0 0,27-31-29 0 0,-35 40-493 0 0,-1 0 0 0 0,0 0 0 0 0,0 0 0 0 0,0 0 0 0 0,0-1 1 0 0,0 1-1 0 0,0 0 0 0 0,-1-1 0 0 0,1 1 0 0 0,0-1 0 0 0,-1 1 0 0 0,2-3 0 0 0,9-30 480 0 0,-7 15-18 0 0,1-24-80 0 0,-4 20-35 0 0,-5-34 366 0 0,-20-99-1 0 0,16 122-485 0 0,-2 0-1 0 0,-2 0 0 0 0,-26-53 1 0 0,27 67-239 0 0,0 0 0 0 0,-2 1 1 0 0,0 1-1 0 0,-1 0 1 0 0,-1 1-1 0 0,-32-29 0 0 0,31 32-28 0 0,-1 1 0 0 0,0 1 0 0 0,-1 1 0 0 0,0 0 0 0 0,-1 1 0 0 0,-29-11 0 0 0,39 18 0 0 0,0 1 0 0 0,0-1 0 0 0,0 1 0 0 0,-1 1 0 0 0,1 0 0 0 0,0 0 0 0 0,-1 1 0 0 0,1 0 0 0 0,-1 0 0 0 0,1 1 0 0 0,0 1 0 0 0,0-1 0 0 0,-1 2 0 0 0,1-1 0 0 0,0 1 0 0 0,-16 8 0 0 0,11-3 33 0 0,0 1 0 0 0,0 1 0 0 0,1 0 0 0 0,1 1-1 0 0,-1 0 1 0 0,2 1 0 0 0,0 0 0 0 0,-18 25 0 0 0,11-10 164 0 0,1 2 1 0 0,1 0-1 0 0,-17 44 1 0 0,15-24 211 0 0,2 0 1 0 0,-16 92 0 0 0,21-67-171 0 0,-2 100 1 0 0,36 323 32 0 0,-23-489-263 0 0,3 25 22 0 0,18 183 119 0 0,15-3-35 0 0,-27-174-84 0 0,3 0 0 0 0,30 69 0 0 0,-36-97-31 0 0,0 0 0 0 0,11 15 0 0 0,21 22-54 0 0,-29-37-221 0 0,4-6-60 0 0,43 16-1 0 0,-42-16-101 0 0,3-12-426 0 0,50-24-185 0 0,-51 23-36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31.838"/>
    </inkml:context>
    <inkml:brush xml:id="br0">
      <inkml:brushProperty name="width" value="0.05" units="cm"/>
      <inkml:brushProperty name="height" value="0.05" units="cm"/>
    </inkml:brush>
  </inkml:definitions>
  <inkml:trace contextRef="#ctx0" brushRef="#br0">478 0 11975 0 0,'-139'185'1627'0'0,"136"-181"168"0"0,2 1 605 0 0,-7 33 2315 0 0,0 18-4214 0 0,-1 80 0 0 0,30 155-446 0 0,-6-130-73 0 0,-5 6-278 0 0,-7 0 0 0 0,-7 1 0 0 0,-36 229 0 0 0,-48 39-641 0 0,-22-4 300 0 0,65-263 683 0 0,37-138-66 0 0,-35 149 153 0 0,35-141-192 0 0,2 0 0 0 0,0 59 0 0 0,8-84-247 0 0,10 17-874 0 0,-9-23-3559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32.226"/>
    </inkml:context>
    <inkml:brush xml:id="br0">
      <inkml:brushProperty name="width" value="0.05" units="cm"/>
      <inkml:brushProperty name="height" value="0.05" units="cm"/>
    </inkml:brush>
  </inkml:definitions>
  <inkml:trace contextRef="#ctx0" brushRef="#br0">182 1 21655 0 0,'-47'76'1920'0'0,"13"-27"-1536"0"0,14-30 224 0 0,5-9-320 0 0,-9 19 0 0 0,-1 3-288 0 0,8-12 0 0 0,42-96-264 0 0,4 0-8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34.495"/>
    </inkml:context>
    <inkml:brush xml:id="br0">
      <inkml:brushProperty name="width" value="0.05" units="cm"/>
      <inkml:brushProperty name="height" value="0.05" units="cm"/>
    </inkml:brush>
  </inkml:definitions>
  <inkml:trace contextRef="#ctx0" brushRef="#br0">3263 572 1375 0 0,'0'0'9562'0'0,"8"-9"-8926"0"0,23-25-16 0 0,-23 26 1250 0 0,-3-1-1275 0 0,16-27-123 0 0,-16 27 364 0 0,-3-24-307 0 0,-1 33-525 0 0,-1-1-1 0 0,0 1 0 0 0,0 0 0 0 0,0-1 1 0 0,0 1-1 0 0,0 0 0 0 0,0-1 0 0 0,0 1 1 0 0,0 0-1 0 0,0-1 0 0 0,0 1 1 0 0,0 0-1 0 0,0-1 0 0 0,0 1 0 0 0,0 0 1 0 0,0-1-1 0 0,0 1 0 0 0,-1 0 1 0 0,1-1-1 0 0,0 1 0 0 0,0 0 0 0 0,0 0 1 0 0,0-1-1 0 0,-1 1 0 0 0,1-1 1 0 0,-3-1 12 0 0,-1-1 1 0 0,1 0-1 0 0,-1 1 1 0 0,0 0-1 0 0,0 0 1 0 0,0 0-1 0 0,0 0 1 0 0,0 1-1 0 0,0 0 1 0 0,0-1-1 0 0,0 1 1 0 0,0 1-1 0 0,-1-1 1 0 0,1 1-1 0 0,-6 0 1 0 0,-10 0 207 0 0,-1 1 0 0 0,-21 5 0 0 0,4-1 306 0 0,-34 2 741 0 0,-20 3 81 0 0,-120-3 0 0 0,-59-12-1026 0 0,195 8-256 0 0,-117 19 0 0 0,-198 20 466 0 0,333-38-513 0 0,-61 2 38 0 0,-85 8 102 0 0,158-7-134 0 0,-263 43 203 0 0,-110 42-221 0 0,339-73-11 0 0,-2-3 0 0 0,-140 8 0 0 0,191-23 52 0 0,0 1 0 0 0,-46 10 1 0 0,68-10-37 0 0,-1 1-1 0 0,0 0 1 0 0,1 1 0 0 0,-1 0 0 0 0,1 0 0 0 0,0 1 0 0 0,1 0-1 0 0,-1 0 1 0 0,1 1 0 0 0,0 0 0 0 0,-12 13 0 0 0,9-8-3 0 0,8-8-7 0 0,0 0-1 0 0,0 0 1 0 0,0 0-1 0 0,-3 7 0 0 0,2-3-1 0 0,1 0-1 0 0,-1 1 0 0 0,-2 14 0 0 0,5-15-3 0 0,1-6 0 0 0,0-1 0 0 0,1 0 0 0 0,-1 0 0 0 0,0 0 0 0 0,1 0 0 0 0,-1 0 0 0 0,0 0 0 0 0,1 0 0 0 0,-1 0 0 0 0,0 0 0 0 0,0 0 0 0 0,1 0 0 0 0,-1 0 0 0 0,0 0 0 0 0,1 0 0 0 0,-1 0 0 0 0,0 0 0 0 0,1 0 0 0 0,-1 0 0 0 0,0 0 0 0 0,1 0 0 0 0,-1 0 0 0 0,0-1 0 0 0,0 1 0 0 0,1 0 0 0 0,-1 0 0 0 0,0 0 0 0 0,0-1 0 0 0,1 1 0 0 0,-1 0 0 0 0,12-8 0 0 0,-1 0 0 0 0,0-1 0 0 0,10-10 0 0 0,-14 12 0 0 0,0-1 0 0 0,-1-1 0 0 0,10-16 0 0 0,-15 24 0 0 0,37-59 0 0 0,-5 6 0 0 0,-1 1 0 0 0,10-5 0 0 0,-34 48-3 0 0,0 1 0 0 0,1 0 0 0 0,0 0 0 0 0,11-7 0 0 0,-4 5-31 0 0,28-13-1 0 0,-44 24 35 0 0,13-7-68 0 0,5 7 4 0 0,56-4 0 0 0,-71 4 60 0 0,-1 0-1 0 0,1 0 1 0 0,0 0-1 0 0,-1 0 1 0 0,1-1-1 0 0,0 0 1 0 0,-1 1 0 0 0,1-1-1 0 0,-1 0 1 0 0,1 0-1 0 0,3-3 1 0 0,63-28-18 0 0,-63 29 14 0 0,-1 1-1 0 0,0-1 1 0 0,0 0-1 0 0,6-5 1 0 0,48-35-19 0 0,-34 25-37 0 0,39-32-32 0 0,-20 16 63 0 0,-22 16-47 0 0,30-29 4 0 0,7-7-12 0 0,-13 11 8 0 0,-27 24 24 0 0,20-22 33 0 0,-29 31-37 0 0,-3 2 0 0 0,21-24 48 0 0,-86 99 12 0 0,40-42-25 0 0,11-13-1 0 0,-1-1 1 0 0,-1-1 0 0 0,1 1-1 0 0,-17 13 1 0 0,-14 9 25 0 0,24-19 0 0 0,-2 0 0 0 0,-28 18 0 0 0,8-10 0 0 0,1 1 0 0 0,0 2 0 0 0,-34 31 0 0 0,41-29-9 0 0,-58 52-83 0 0,69-65 72 0 0,0 0 0 0 0,-1-1 0 0 0,-23 11 0 0 0,-15 1-68 0 0,38-17 90 0 0,0 0-1 0 0,0 2 0 0 0,-31 20 0 0 0,31-14-1 0 0,1 1 0 0 0,1 1 0 0 0,0 0 0 0 0,-22 32 0 0 0,32-41 0 0 0,5-6 0 0 0,-1 1 0 0 0,0 0 0 0 0,1-1 0 0 0,0 1 0 0 0,0 0 0 0 0,0 0 0 0 0,-2 7 0 0 0,0 2 12 0 0,4-13-11 0 0,0 0-1 0 0,0 0 0 0 0,0 0 1 0 0,0 0-1 0 0,0 0 0 0 0,0 1 1 0 0,0-1-1 0 0,0 0 0 0 0,0 0 1 0 0,0 0-1 0 0,-1 0 1 0 0,1 0-1 0 0,0 0 0 0 0,0 0 1 0 0,0 0-1 0 0,0 0 0 0 0,0 0 1 0 0,0 0-1 0 0,0 0 0 0 0,0 0 1 0 0,0 0-1 0 0,0 0 1 0 0,0 0-1 0 0,0 0 0 0 0,0 0 1 0 0,0 0-1 0 0,0 1 0 0 0,0-1 1 0 0,0 0-1 0 0,1 0 0 0 0,-1 0 1 0 0,0 0-1 0 0,0 0 1 0 0,0 0-1 0 0,0 0 0 0 0,0 0 1 0 0,0 0-1 0 0,0 0 0 0 0,0 0 1 0 0,0 0-1 0 0,0 0 0 0 0,0 0 1 0 0,0 0-1 0 0,0 0 1 0 0,0 0-1 0 0,0 0 0 0 0,0 0 1 0 0,0 0-1 0 0,0 0 0 0 0,0 0 1 0 0,0 0-1 0 0,0 0 0 0 0,0 0 1 0 0,0 0-1 0 0,1 0 1 0 0,-1 0-1 0 0,0 0 0 0 0,0 0 1 0 0,0 0-1 0 0,0 0 0 0 0,0 0 1 0 0,0 0-1 0 0,0 0 0 0 0,0 0 1 0 0,0 0-1 0 0,14-3 24 0 0,48-15 0 0 0,-59 17-16 0 0,0 0 0 0 0,0 0 0 0 0,0 0 0 0 0,0 0 0 0 0,0-1 0 0 0,0 1 0 0 0,5-4 0 0 0,46-30 85 0 0,-25 16 5 0 0,33-25-22 0 0,-47 33-11 0 0,1 3-12 0 0,46-21-31 0 0,-58 27-15 0 0,0 0 0 0 0,0 0 0 0 0,0 1 0 0 0,1-1 0 0 0,5 0 0 0 0,1-1-4 0 0,0 1-1 0 0,1 0 0 0 0,-1 1 0 0 0,21 0 0 0 0,-23 2 0 0 0,0 1-1 0 0,-1 0 1 0 0,1 1-1 0 0,-1-1 1 0 0,1 2-1 0 0,7 3 1 0 0,-15-7 0 0 0,0 0 0 0 0,0 1-1 0 0,0-1 1 0 0,-1 0 0 0 0,1 1 0 0 0,0-1 0 0 0,0 0 0 0 0,0 1 0 0 0,-1-1-1 0 0,1 1 1 0 0,0-1 0 0 0,0 1 0 0 0,-1 0 0 0 0,1-1 0 0 0,0 1 0 0 0,-1 0-1 0 0,1-1 1 0 0,-1 1 0 0 0,1 0 0 0 0,-1 0 0 0 0,0-1 0 0 0,1 3-1 0 0,13 28 21 0 0,5 18 44 0 0,-16-41 1 0 0,6 1 0 0 0,-1-2-65 0 0,-1 0 1 0 0,1 0 0 0 0,0-1-1 0 0,14 8 1 0 0,-6-6-3 0 0,0-2 0 0 0,0 1 0 0 0,29 5 0 0 0,41 7-24 0 0,-69-16-91 0 0,-3 2-1 0 0,45 17 11 0 0,-44-17-30 0 0,-5 4-451 0 0,31 25 251 0 0,-31-26-94 0 0,-4 1-394 0 0,25 34-173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0:36.695"/>
    </inkml:context>
    <inkml:brush xml:id="br0">
      <inkml:brushProperty name="width" value="0.05" units="cm"/>
      <inkml:brushProperty name="height" value="0.05" units="cm"/>
      <inkml:brushProperty name="color" value="#AB008B"/>
    </inkml:brush>
  </inkml:definitions>
  <inkml:trace contextRef="#ctx0" brushRef="#br0">905 64 2759 0 0,'-4'2'110'0'0,"0"-2"-1"0"0,0 1 0 0 0,0 0 1 0 0,0-1-1 0 0,0 0 0 0 0,0 1 1 0 0,0-2-1 0 0,0 1 0 0 0,0 0 1 0 0,0-1-1 0 0,0 0 0 0 0,-6-2 1 0 0,2 2 75 0 0,7 0-172 0 0,0 1 0 0 0,0 0 1 0 0,0 0-1 0 0,0-1 0 0 0,1 1 0 0 0,-1 0 0 0 0,0-1 0 0 0,0 1 1 0 0,0-1-1 0 0,0 1 0 0 0,1-1 0 0 0,-1 0 0 0 0,0 1 0 0 0,1-1 1 0 0,-1 0-1 0 0,0 1 0 0 0,1-1 0 0 0,-1 0 0 0 0,1 0 0 0 0,-1 0 0 0 0,1 1 1 0 0,-1-2-1 0 0,0-1 92 0 0,1 0 1 0 0,-1 1-1 0 0,1-1 1 0 0,-1 1-1 0 0,3-6 4972 0 0,-4-18-3003 0 0,2 26-2061 0 0,0 0-1 0 0,0 0 1 0 0,0 0-1 0 0,0 0 1 0 0,0 0-1 0 0,0 0 1 0 0,0 0-1 0 0,0 0 1 0 0,0 0-1 0 0,0 1 0 0 0,0-1 1 0 0,0 0-1 0 0,0 0 1 0 0,0 0-1 0 0,0 0 1 0 0,-1 0-1 0 0,1 0 1 0 0,0 0-1 0 0,0 0 1 0 0,0 0-1 0 0,0 0 1 0 0,0 0-1 0 0,0 0 1 0 0,0 0-1 0 0,0 0 1 0 0,0 0-1 0 0,0 0 0 0 0,0 0 1 0 0,0 0-1 0 0,0 0 1 0 0,0 0-1 0 0,0 0 1 0 0,0 0-1 0 0,0 0 1 0 0,0 0-1 0 0,0 0 1 0 0,0 0-1 0 0,0 0 1 0 0,0 0-1 0 0,0 0 1 0 0,0 0-1 0 0,-1-1 0 0 0,1 1 1 0 0,0 0-1 0 0,0 0 1 0 0,0 0-1 0 0,0 0 1 0 0,0 0-1 0 0,0 0 1 0 0,0 0-1 0 0,0 0 1 0 0,0 0-1 0 0,0 0 1 0 0,0 0-1 0 0,0 0 1 0 0,0 0-1 0 0,0 0 1 0 0,0 0-1 0 0,0 0 0 0 0,0 0 1 0 0,-4 6 418 0 0,-3 7 125 0 0,5-8-463 0 0,0-1-1 0 0,-1 1 1 0 0,0-1-1 0 0,1 1 1 0 0,-2-1-1 0 0,-5 7 1 0 0,-12 15 251 0 0,12-7-226 0 0,1-1 0 0 0,0 1-1 0 0,2 1 1 0 0,0-1 0 0 0,1 1 0 0 0,-4 35-1 0 0,0 0-85 0 0,-31 102 0 0 0,37-148 20 0 0,1 0 0 0 0,0-1-1 0 0,0 1 1 0 0,1 0 0 0 0,0 0-1 0 0,1 0 1 0 0,0 0 0 0 0,0 0-1 0 0,1 0 1 0 0,0 0 0 0 0,0 0 0 0 0,6 17-1 0 0,-4-14-51 0 0,0 0 0 0 0,-1 0 0 0 0,-1 0 0 0 0,1 17 0 0 0,-6 50 0 0 0,3-62 0 0 0,-7 55 220 0 0,-26 105 0 0 0,31-166-214 0 0,-1 10 16 0 0,1 0 0 0 0,-2 37 0 0 0,6-43-22 0 0,1 0 0 0 0,0 0 0 0 0,5 19 0 0 0,-4-24 0 0 0,0 0 0 0 0,-1 0 0 0 0,0 0 0 0 0,-1 0 0 0 0,0 0 0 0 0,-1 1 0 0 0,0-1 0 0 0,-1 0 0 0 0,-2 12 0 0 0,-19 89 11 0 0,11-68 6 0 0,-2-1 0 0 0,-25 58-1 0 0,21-60-13 0 0,14-30 2 0 0,1 0 1 0 0,-1 1-1 0 0,1-1 0 0 0,1 1 0 0 0,0 0 0 0 0,1-1 0 0 0,1 16 0 0 0,-1-10 3 0 0,0-1 0 0 0,-3 21-1 0 0,2-23 71 0 0,1-10-46 0 0,0 0 1 0 0,0-1-1 0 0,-1 1 0 0 0,1 0 0 0 0,-1-1 0 0 0,1 1 0 0 0,-1 0 1 0 0,0-1-1 0 0,0 1 0 0 0,0-1 0 0 0,-3 5 0 0 0,4-7-29 0 0,0 0-1 0 0,0 0 1 0 0,0 0-1 0 0,-1 0 1 0 0,1 0-1 0 0,0 0 1 0 0,0 0-1 0 0,0 0 1 0 0,0 0-1 0 0,-1 0 1 0 0,1 0-1 0 0,0 0 1 0 0,0 0-1 0 0,0 0 1 0 0,-1-1-1 0 0,1 1 1 0 0,0 0-1 0 0,0 0 1 0 0,0 0-1 0 0,0 0 1 0 0,-1 0-1 0 0,1 0 1 0 0,0 0-1 0 0,0-1 1 0 0,0 1-1 0 0,0 0 1 0 0,0 0-1 0 0,0 0 1 0 0,0 0-1 0 0,-1-1 1 0 0,1 1-1 0 0,0 0 1 0 0,0 0-1 0 0,0 0 1 0 0,0-1-1 0 0,0 1 1 0 0,0 0-1 0 0,0 0 1 0 0,0 0-1 0 0,0 0 1 0 0,0-1-1 0 0,0 1 1 0 0,0 0-1 0 0,0 0 1 0 0,0 0-1 0 0,0-1 1 0 0,0 1-1 0 0,0 0 1 0 0,-2-14 7 0 0,2 13 23 0 0,-1-13 26 0 0,0-1 1 0 0,1 1-1 0 0,0 0 1 0 0,1 0-1 0 0,1 0 1 0 0,0 0-1 0 0,6-20 1 0 0,4-28-46 0 0,-4-1-14 0 0,0 7 0 0 0,-2 0 0 0 0,-2-91 0 0 0,-5 133-6 0 0,0 1 0 0 0,-1 0 0 0 0,-4-17 0 0 0,5 27 29 0 0,0-1 0 0 0,-1 1 1 0 0,1 0-1 0 0,-1-1 0 0 0,1 1 0 0 0,-1 0 0 0 0,0 0 1 0 0,0 0-1 0 0,0 0 0 0 0,-1 0 0 0 0,1 0 1 0 0,-1 1-1 0 0,1-1 0 0 0,-1 1 0 0 0,0 0 1 0 0,-6-4-1 0 0,5 5-5 0 0,0-1 0 0 0,0 1-1 0 0,0 1 1 0 0,-1-1 0 0 0,1 0 0 0 0,0 1 0 0 0,-9 0-1 0 0,-11-1-18 0 0,21 0 1 0 0,-1 1 0 0 0,1-1 0 0 0,0 0 0 0 0,-1 0 0 0 0,1 0 0 0 0,0 0 0 0 0,0 0 0 0 0,0-1 0 0 0,0 0 0 0 0,0 1 0 0 0,0-1 0 0 0,0 0 0 0 0,1 0 0 0 0,-1-1 0 0 0,1 1 0 0 0,-1-1 0 0 0,1 1 0 0 0,0-1 0 0 0,0 0 0 0 0,0 1 0 0 0,0-1 0 0 0,1 0 0 0 0,-3-5 0 0 0,1-1-9 0 0,-1 0 0 0 0,2 0 0 0 0,-1 0 0 0 0,1 0 0 0 0,1-1-1 0 0,-1-16 1 0 0,-3 0 9 0 0,5 25-2 0 0,-1 0-1 0 0,1 0 1 0 0,0 0-1 0 0,-1 0 1 0 0,1 0-1 0 0,0 0 1 0 0,-1 0-1 0 0,1 0 0 0 0,-1 0 1 0 0,0 0-1 0 0,1 0 1 0 0,-1 0-1 0 0,0 0 1 0 0,1 1-1 0 0,-1-1 1 0 0,0 0-1 0 0,0 1 1 0 0,0-1-1 0 0,0 0 1 0 0,0 1-1 0 0,0-1 1 0 0,0 1-1 0 0,0-1 1 0 0,0 1-1 0 0,0 0 1 0 0,0-1-1 0 0,0 1 1 0 0,0 0-1 0 0,0 0 0 0 0,-2 0 1 0 0,-1-1 3 0 0,-1 0 0 0 0,0 1 0 0 0,0 0 0 0 0,0 0 0 0 0,-8 1 0 0 0,5 1-13 0 0,0 0 0 0 0,0 0 0 0 0,0 1 0 0 0,0 0 0 0 0,1 0 0 0 0,-1 1 0 0 0,1 0 0 0 0,0 1 0 0 0,0-1 0 0 0,0 1 0 0 0,1 1 0 0 0,-1-1 0 0 0,1 1 0 0 0,1 0 0 0 0,-8 9 0 0 0,9-8-52 0 0,-2-1 0 0 0,1 0 0 0 0,-1 0 0 0 0,0 0 0 0 0,0-1 0 0 0,0 0 0 0 0,-1 0 0 0 0,0 0 0 0 0,0-1 0 0 0,-9 5 0 0 0,14-9 58 0 0,0 0-1 0 0,0 1 1 0 0,0-1-1 0 0,1 0 1 0 0,-1 0-1 0 0,0 0 1 0 0,0 0-1 0 0,0-1 1 0 0,0 1-1 0 0,0 0 1 0 0,0-1-1 0 0,-3-1 1 0 0,-18-2 10 0 0,22 4-4 0 0,-3 2 0 0 0,-1 3 0 0 0,4-3 0 0 0,2-2 0 0 0,0-1 0 0 0,-2 1 0 0 0,1 0 0 0 0,0 0 0 0 0,0 0 0 0 0,0 0 0 0 0,0 0 0 0 0,0 0 0 0 0,0 0 0 0 0,-1 0 0 0 0,1 0 0 0 0,0 0 0 0 0,0 0 0 0 0,0 0 0 0 0,0 0 0 0 0,0 0 0 0 0,-1 0 0 0 0,1 0 0 0 0,0 0 0 0 0,0 0 0 0 0,0-1 0 0 0,0 1 0 0 0,0 0 0 0 0,0 0 0 0 0,0 0 0 0 0,-1 0 0 0 0,1 0 0 0 0,0 0 0 0 0,0 0 0 0 0,0 0 0 0 0,0 0 0 0 0,0 0 0 0 0,0-1 0 0 0,0 1 0 0 0,0 0 0 0 0,0 0 0 0 0,0 0 0 0 0,0 0 0 0 0,-1 0 0 0 0,1 0 0 0 0,0-1 0 0 0,0 1 0 0 0,0 0 0 0 0,0 0 0 0 0,0 0 0 0 0,0 0 0 0 0,0 0 0 0 0,0 0 0 0 0,0-1 0 0 0,0 1 0 0 0,0 0 0 0 0,0 0 0 0 0,0 0 0 0 0,0 0 0 0 0,1 0 0 0 0,-1 0 0 0 0,0-1 0 0 0,0 1 0 0 0,0 0 0 0 0,0 0 0 0 0,0 0 0 0 0,0 0 0 0 0,0 0 0 0 0,0 0 0 0 0,0 0 0 0 0,0-1 0 0 0,0 1 0 0 0,1 0 0 0 0,-4 1 0 0 0,2 0 3 0 0,0 0-1 0 0,0 0 1 0 0,0 0-1 0 0,0 0 0 0 0,1 0 1 0 0,-1 0-1 0 0,0 1 1 0 0,1-1-1 0 0,-1 0 0 0 0,0 1 1 0 0,1-1-1 0 0,0 0 1 0 0,-1 1-1 0 0,1-1 1 0 0,0 0-1 0 0,0 1 0 0 0,-1-1 1 0 0,1 1-1 0 0,0-1 1 0 0,0 1-1 0 0,1-1 1 0 0,-1 2-1 0 0,0 4 6 0 0,-3 17-8 0 0,2 31 0 0 0,1-47-16 0 0,3-13-14 0 0,3-6 12 0 0,-5 10 16 0 0,0-1 1 0 0,0 1-1 0 0,1-1 0 0 0,-1 1 0 0 0,0 0 1 0 0,0 0-1 0 0,1-1 0 0 0,-1 1 0 0 0,1 0 0 0 0,-1 0 1 0 0,1 0-1 0 0,-1 1 0 0 0,1-1 0 0 0,0 0 1 0 0,-1 1-1 0 0,1-1 0 0 0,0 1 0 0 0,0-1 0 0 0,-1 1 1 0 0,1 0-1 0 0,0 0 0 0 0,0-1 0 0 0,0 1 1 0 0,-1 1-1 0 0,1-1 0 0 0,0 0 0 0 0,0 0 0 0 0,-1 1 1 0 0,1-1-1 0 0,0 1 0 0 0,0-1 0 0 0,-1 1 1 0 0,1 0-1 0 0,-1 0 0 0 0,4 1 0 0 0,0 2 6 0 0,1 1 1 0 0,-1-1-1 0 0,0 1 0 0 0,0 0 1 0 0,0 1-1 0 0,-1-1 0 0 0,1 1 0 0 0,-1 0 1 0 0,-1 0-1 0 0,1 0 0 0 0,-1 0 0 0 0,0 1 1 0 0,0-1-1 0 0,2 13 0 0 0,0-8-4 0 0,0 0 0 0 0,0-1 0 0 0,1 0 0 0 0,0 0 0 0 0,0 0 0 0 0,1-1 0 0 0,1 0 0 0 0,8 9 0 0 0,13 16 0 0 0,-6-8 0 0 0,-16-18 0 0 0,0 0 0 0 0,0 1 0 0 0,9 14 0 0 0,-9-8 1 0 0,0-1 0 0 0,-1 1 0 0 0,0 1-1 0 0,5 27 1 0 0,5 66 177 0 0,-16-102-148 0 0,0 0 0 0 0,0 0 0 0 0,0 0 0 0 0,-1 1 0 0 0,0-1 0 0 0,-1 0 0 0 0,1 0 0 0 0,-2-1 0 0 0,1 1 0 0 0,-5 10 0 0 0,-6 15 40 0 0,12-29-71 0 0,1-1 1 0 0,-1 1-1 0 0,1-1 1 0 0,0 1-1 0 0,-1-1 1 0 0,1 1-1 0 0,0-1 1 0 0,0 1-1 0 0,1-1 1 0 0,0 5-1 0 0,-1-7 1 0 0,0 0 0 0 0,0 1 0 0 0,0-1 0 0 0,0 1 0 0 0,0-1 0 0 0,1 0 0 0 0,-1 1 0 0 0,0-1 0 0 0,0 0 0 0 0,0 1 0 0 0,1-1 0 0 0,-1 0 0 0 0,0 1 0 0 0,1-1 0 0 0,-1 0 0 0 0,0 0 0 0 0,0 1 0 0 0,1-1 0 0 0,-1 0 0 0 0,0 0 0 0 0,1 0 0 0 0,-1 1 0 0 0,1-1 0 0 0,-1 0 0 0 0,0 0 0 0 0,1 0 0 0 0,-1 0 0 0 0,0 0 0 0 0,1 0 0 0 0,-1 0 0 0 0,1 0 0 0 0,-1 0 0 0 0,0 0 0 0 0,1 0 0 0 0,-1 0 0 0 0,1 0 0 0 0,-1 0 0 0 0,0 0 0 0 0,1 0 0 0 0,-1 0 0 0 0,1-1-1 0 0,12-7 8 0 0,-13 7-2 0 0,3-2 3 0 0,0 0-1 0 0,0 0 1 0 0,-1-1-1 0 0,0 1 1 0 0,1-1 0 0 0,-1 1-1 0 0,0-1 1 0 0,-1 0 0 0 0,1 0-1 0 0,-1 0 1 0 0,2-7 0 0 0,7-15 17 0 0,-10 21-25 0 0,0 3 0 0 0,-2 4 0 0 0,1-2 0 0 0,1 0 0 0 0,0 0 0 0 0,-1 0 0 0 0,1 0 0 0 0,0 0 0 0 0,0 0 0 0 0,-1 0 0 0 0,1 0 0 0 0,0 1 0 0 0,0-1 0 0 0,0 0 0 0 0,-1 0 0 0 0,1 0 0 0 0,0 0 0 0 0,0 1 0 0 0,0-1 0 0 0,-1 0 0 0 0,1 0 0 0 0,0 1 0 0 0,0-1 0 0 0,0 0 0 0 0,0 0 0 0 0,0 1 0 0 0,0-1 0 0 0,-1 0 0 0 0,1 0 0 0 0,0 1 0 0 0,0-1 0 0 0,0 0 0 0 0,0 0 0 0 0,0 1 0 0 0,0-1 0 0 0,0 0 0 0 0,0 0 0 0 0,0 1 0 0 0,0-1 0 0 0,0 0 0 0 0,0 1 0 0 0,1-1 0 0 0,-1 0 0 0 0,0 0 0 0 0,0 1 0 0 0,0-1 0 0 0,0 0 0 0 0,0 0 0 0 0,0 1 0 0 0,1-1 0 0 0,-1 0 0 0 0,0 0 0 0 0,0 0 0 0 0,0 1 0 0 0,1-1 0 0 0,-1 0 0 0 0,0 0 0 0 0,0 0 0 0 0,0 0 0 0 0,1 0 0 0 0,-1 1 0 0 0,0-1 0 0 0,0 0 0 0 0,1 0 0 0 0,0 1 0 0 0,0-1 0 0 0,0 1 0 0 0,1-1 0 0 0,-1 1 0 0 0,0-1 0 0 0,0 1 0 0 0,0-1 0 0 0,1 0 0 0 0,-1 0 0 0 0,0 1 0 0 0,0-1 0 0 0,3 0 0 0 0,0-2 0 0 0,0 0 0 0 0,0-1 0 0 0,0 1 0 0 0,0-1 0 0 0,0 1 0 0 0,-1-1 0 0 0,1 0 0 0 0,-1-1 0 0 0,1 1 0 0 0,-1-1 0 0 0,0 1 0 0 0,4-8 0 0 0,8-8 0 0 0,-10 13 0 0 0,60-61 0 0 0,-53 56 0 0 0,0 1 0 0 0,0 0 0 0 0,27-15 0 0 0,-35 23 0 0 0,0 0 0 0 0,0 1 0 0 0,0 0 0 0 0,1 0 0 0 0,7-1 0 0 0,5-2 0 0 0,1 2 0 0 0,0 0 0 0 0,24 2 0 0 0,-25 2 0 0 0,1 0 0 0 0,-1 1 0 0 0,23 8 0 0 0,-22-5 0 0 0,3 0 0 0 0,0 0 0 0 0,22 3 0 0 0,-36-8 0 0 0,0-1 0 0 0,0 0 0 0 0,0 0 0 0 0,0 0 0 0 0,-1-1 0 0 0,1 0 0 0 0,0-1 0 0 0,0 0 0 0 0,7-2 0 0 0,18-9 0 0 0,41-14 12 0 0,-39 13 36 0 0,36-17-36 0 0,-61 27-12 0 0,0-1 0 0 0,-1 0 0 0 0,10-6 0 0 0,5-3 0 0 0,-22 14 0 0 0,0 0 0 0 0,-1-1 0 0 0,1 1 0 0 0,0 0 0 0 0,-1 0 0 0 0,1 0 0 0 0,0 0 0 0 0,0 0 0 0 0,-1 0 0 0 0,1 0 0 0 0,0 0 0 0 0,-1 0 0 0 0,1 0 0 0 0,0 1 0 0 0,0-1 0 0 0,-1 0 0 0 0,1 0 0 0 0,0 1 0 0 0,-1-1 0 0 0,1 0 0 0 0,-1 1 0 0 0,1-1 0 0 0,0 1 0 0 0,-1-1 0 0 0,1 0 0 0 0,-1 1 0 0 0,1-1 0 0 0,-1 1 0 0 0,1 0 0 0 0,-1-1 0 0 0,0 1 0 0 0,1-1 0 0 0,-1 1 0 0 0,0 0 0 0 0,1-1 0 0 0,-1 1 0 0 0,0 0 0 0 0,0-1 0 0 0,0 1 0 0 0,1 0 0 0 0,-1 0 0 0 0,0 0 0 0 0,1 6 0 0 0,0 0 0 0 0,0 0 0 0 0,0 9 0 0 0,-1-10 0 0 0,1 17-90 0 0,-1 0 0 0 0,-1-1 1 0 0,-1 1-1 0 0,-5 25 0 0 0,4-38-327 0 0,1-5-21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5.306"/>
    </inkml:context>
    <inkml:brush xml:id="br0">
      <inkml:brushProperty name="width" value="0.1" units="cm"/>
      <inkml:brushProperty name="height" value="0.1" units="cm"/>
      <inkml:brushProperty name="color" value="#AB008B"/>
    </inkml:brush>
  </inkml:definitions>
  <inkml:trace contextRef="#ctx0" brushRef="#br0">206 0 4143 0 0,'-23'18'342'0'0,"15"-12"-272"0"0,0 0 1 0 0,-14 9 0 0 0,5-1 411 0 0,6-4 84 0 0,0-1 121 0 0,1 0 0 0 0,0 0 0 0 0,0 1 0 0 0,1 0 0 0 0,0 1 0 0 0,1 0 0 0 0,-8 13 0 0 0,13-17-439 0 0,1 0 0 0 0,-1 0 0 0 0,1 1 1 0 0,1-1-1 0 0,-1 1 0 0 0,0 8 0 0 0,0 48 653 0 0,2-58-825 0 0,-9 330 392 0 0,1-26-236 0 0,10-290-44 0 0,0-1-1 0 0,7 28 1 0 0,-8-39-93 0 0,1-7-105 0 0,8-11-76 0 0,38-38-310 0 0,-44 44 306 0 0,-1-1 1 0 0,1 1 0 0 0,-1-1 0 0 0,0 0 0 0 0,0 0-1 0 0,-1 0 1 0 0,1 0 0 0 0,1-7 0 0 0,1-1-146 0 0,17-49-1506 0 0,-10 26 450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11.191"/>
    </inkml:context>
    <inkml:brush xml:id="br0">
      <inkml:brushProperty name="width" value="0.35" units="cm"/>
      <inkml:brushProperty name="height" value="2.1" units="cm"/>
      <inkml:brushProperty name="color" value="#00A0D7"/>
      <inkml:brushProperty name="inkEffects" value="pencil"/>
    </inkml:brush>
  </inkml:definitions>
  <inkml:trace contextRef="#ctx0" brushRef="#br0">564 483 1375 184298 64147,'-2'0'128'0'0,"-2"1"-128"0"0,-1-1 152 0 0,-2 0 168 0 0,-1-2 72 0 0,-5-5 120 0 0,0-5 104 0 0,1-5 160 0 0,2-6-64 0 0,4-2-96 0 0,2 1-168 0 0,2 4-232 0 0,2 6-112 0 0,0 5-168 0 0,0 3-40 0 0,-1 3 104 0 0,0 5 0 0 0,-1 6 0 0 0,0 6 104 0 0,-2 3 216 0 0,-1 1 248 0 0,0 1 40 0 0,-2-2 64 0 0,-1 0-64 0 0,0-2-96 0 0,0-1-64 0 0,1 0-112 0 0,1-2-104 0 0,1 0-168 0 0,1 0-64 0 0,2 0 0 0 0,1 0 0 0 0,1 2 0 0 0,1-1 0 0 0,1 1 0 0 0,2 4 0 0 0,1 4 0 0 0,0 2 80 0 0,0 2 168 0 0,1 2 248 0 0,1 4 16 0 0,1 3 32 0 0,0 4-72 0 0,1 3-96 0 0,0 5-112 0 0,-2-1-200 0 0,-1-6-64 0 0,-1-2 96 0 0,-2-3-96 0 0,-2-4 0 0 0,0 1 0 0 0,-1 3 0 0 0,-2 5 0 0 0,0-1 0 0 0,-1-2 0 0 0,0 0-168 0 0,-2 0-8 0 0,1-3 88 0 0,0-4-48 0 0,0 0-168 0 0,0 2 64 0 0,0 3 96 0 0,1 2 72 0 0,2 0 208 0 0,-1-2-136 0 0,2-6 192 0 0,0-6-24 0 0,0-4 0 0 0,0-3 0 0 0,1-1 32 0 0,0 2 216 0 0,0-1-208 0 0,0 0-120 0 0,1-3-24 0 0,0 3 32 0 0,1 5-96 0 0,0-1 0 0 0,1 2 0 0 0,-1-2 0 0 0,2 2-64 0 0,2 5 64 0 0,0-4-64 0 0,1 5-16 0 0,3 4 16 0 0,1 3 64 0 0,4 6 0 0 0,-1-5 0 0 0,1 0 144 0 0,-2-7 56 0 0,2 2 64 0 0,1 1-24 0 0,-2-3-48 0 0,-3-2 72 0 0,-3-1 104 0 0,-5 1-56-498-6,-3 1-88 498 6,-4 0-112 0 0,-1 1-112 0 0,-2-1 0-496 2,-1-1-64 496-2,0-2-40 0 0,0-3 24 0 0,2-4 8 0 0,1-4-24-517 0,1-3 96 517 0,2-3-64 0 0,1 0 64 0 0,0-1 0 0 0,3 5 0 0 0,1 4 80 0 0,2 5 64-496-1,-1-2 32 496 1,2 4-24 0 0,-1-3-24 0 0,-1-5 0-495 7,-1-5-32 495-7,-2-3-32 0 0,7 4-64-496-5,1 1 0 496 5,0-2 0 0 0,-3-2 0 0 0,0 3 0 0 0,-3 0 0 0 0,-1 1 0 0 0,-3 0 64-516 4,-3-2 24 516-4,0 1-24 0 0,0-2-64 0 0,-2 0 192 0 0,2-1-104 0 0,0 1 0 0 0,0 1 128 0 0,-1 1 72 0 0,1-2-40 0 0,1-1-56 0 0,0-5-32-495 2,-1-7-96 495-2,-1-7 32 0 0,-2-9-32 0 0,0-4-64 0 0,0-2 72 0 0,1-3-8-495 0,0-6-64 495 0,1-1 0 0 0,2 1 0 0 0,0-3 0 0 0,2-7 0 0 0,0-4 0 0 0,0 0 0 0 0,2 5 0 0 0,-1 1 0 0 0,0 1 0 0 0,-1 3 0 0 0,-1 0 0 0 0,-1-2 0 0 0,-1-2 64 0 0,-2-2 88 0 0,0-1 24 0 0,-2 0-88 0 0,1 2-24 0 0,0 7 0 0 0,0 2-64 0 0,1 5 0 0 0,0 2 0 0 0,1 1 0 0 0,0-2 0 0 0,0-4 0 0 0,-1-4 0 0 0,0-4 0 0 0,-1-3 0 0 0,-2-2 0 0 0,-2 1 0 0 0,-3 1 0 0 0,-2 3 0 0 0,-1 3 64 0 0,-1 5 16 0 0,2 5-80 0 0,-1 1 80 0 0,-2-4-16 0 0,0 0 0 0 0,2 0-64 0 0,1 2 0 0 0,1 0 0 0 0,1-4 64 0 0,1-6-64 0 0,-1-9 0 0 0,3-2 0 0 0,2 0 0 0 0,3-6 64 0 0,2-1-64 0 0,3 2 0 0 0,2 3 64 0 0,1 4-64 0 0,3-2 0 0 0,2-2 0 0 0,2 1 0 0 0,-2 8-88 0 0,1 4 24 0 0,-1 9-72 0 0,-2 9-112 0 0,-2 8-32 0 0,-2 7-72 0 0,-1 4 64 0 0,0 2 96 0 0,-1 2 96 0 0,-1-1 224 0 0,1 1-40 0 0,-1 0-8 0 0,1-2-16 0 0,0 1-64 0 0,0-1 72 0 0,17-2 8 0 0,6 0-80 0 0,-2-1 80 0 0,-3 1-80 0 0,-6 0 0 0 0,0-7 0 0 0,-3-2 0 0 0,2-7 0 0 0,-1-1 0 0 0,3-5 0 0 0,8-10 0 0 0,9-8-80 0 0,9-4 80 0 0,-3 4-72 0 0,3 2 72 0 0,-4 6-72 495 0,6 1 72-495 0,14-1 0 0 0,-3 5 0 0 0,-10 8 0 0 0,8 6 0 0 0,-5 5 0 0 0,-9 4 0 0 0,7 9 0 0 0,-2 3 0 0 0,-9 1 0 0 0,4 7 0 0 0,-5 1 0 0 0,-8-3 0 0 0,5 7 160 0 0,-2 0 128 0 0,8 6-144 0 0,-2-2-48 0 0,-6-3 64 0 0,8 2-80 0 0,-3-1-80 0 0,-6-5 0 0 0,4 4 0 0 0,-3-2 0 0 0,4 6 0 0 0,4 10 0 0 0,-1 7 0 0 0,-5 1 0 0 0,-8-1 0 0 0,-8 2 0 0 0,-8 5 96 0 0,-10 6 56 0 0,-10 7 16 0 0,-7 4 40 0 0,-8 4-24 0 0,-3 1-40 0 0,-4 1-72 0 0,-2 1 8 0 0,-2 0 0 0 0,-2-1-80 0 0,-1-2 0 0 0,-1-6 0 0 0,1-8 0 0 0,-1-8 0 0 0,0-9 0 0 0,0-8 64 0 0,4-7-64 0 0,6-6 88 0 0,2-5-24 0 0,2-3 32 0 0,4-2-32 0 0,0-1 24 0 0,-3 0 32 0 0,-1 0 48 0 0,-1-1-16 0 0,-1-1-8 0 0,0 1-8 0 0,2 1-8 0 0,1 2-64 0 0,3 2-64 0 0,3 1 0 0 0,4 1 0 0 0,6-3 0 0 0,4-2 64 0 0,5-2-64 0 0,3-2 64 0 0,5-9 0 0 0,6-11-64 0 0,1-2 64 0 0,3-7-64 0 0,0 1 0 0 0,-2 5 0 0 0,4-3-72 0 0,0 1 72 0 0,-3 6-208 0 0,-3 5-56 0 0,13-2-64 0 0,3 2-64 0 0,-3 2 32 0 0,12 5 216 0 0,1 1 0 0 0,-7 3 0 0 0,-6 0 144 0 0,9 6-80 0 0,1 1 16 0 0,-6 0 64 0 0,11 6 0 0 0,-1 0 0 0 0,12 5 0 0 0,-1 0 0 0 0,5 7 0 0 0,-6-2 0 0 0,-2 8 0 0 0,-1 14 0 0 0,-6 14 64 0 0,-7 11-64 0 0,-8 8 0 0 0,-6 7 0 0 0,-5 2 0 0 0,-2 1 0 0 0,-1-4 0 0 0,0-10 0 0 0,-2-19 0 0 0,1-10 0 0 0,1-7 0 0 0,3-2 0 0 0,0-7 64 0 0,-2-9 16 0 0,-3-8-16 0 0,-1-6 32 0 0,-2-4-16 0 0,-1-2 64 0 0,0 5 24 0 0,-1 2 24 0 0,-4 4 0 0 0,-4 1-96 0 0,-4 2 0 0 0,-6 5 0 0 0,-10 7 0 0 0,-10 7 0 0 0,-10 7-96 0 0,-10 7 64 0 0,-2 0-64 0 0,4-4 0 0 0,-2-1 0 0 0,-6 0 0 0 0,-6-4 64 0 0,-6-8 0 0 0,3-8-64 0 0,7-9 64 0 0,0-9 0 0 0,-2-8-64 0 0,-3-7 64 0 0,-4-4-64 0 0,0-4 0 0 0,0 0 0 0 0,8 2 0 0 0,10 4 0 0 0,3 7-464 0 0,7 6 224 0 0,4 10-1168 0 0,10 5 776 0 0,9 6-2568 0 0,8-1-13167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5.681"/>
    </inkml:context>
    <inkml:brush xml:id="br0">
      <inkml:brushProperty name="width" value="0.1" units="cm"/>
      <inkml:brushProperty name="height" value="0.1" units="cm"/>
      <inkml:brushProperty name="color" value="#AB008B"/>
    </inkml:brush>
  </inkml:definitions>
  <inkml:trace contextRef="#ctx0" brushRef="#br0">7 393 455 0 0,'0'0'22'0'0,"-1"0"-1"0"0,1 0 0 0 0,-1 1 0 0 0,1-1 0 0 0,0 0 0 0 0,-1 0 0 0 0,1 0 0 0 0,-1 1 0 0 0,1-1 0 0 0,0 0 0 0 0,-1 1 0 0 0,1-1 0 0 0,0 0 0 0 0,-1 1 0 0 0,1-1 0 0 0,0 0 0 0 0,-1 1 0 0 0,1-1 0 0 0,9 18 7496 0 0,-8-17-7139 0 0,18 2 158 0 0,60 7-25 0 0,-60-8 322 0 0,-1-8-440 0 0,52-18-23 0 0,-52 17-96 0 0,-2 0-39 0 0,49-20-10 0 0,-48 20-19 0 0,0-1-80 0 0,53-25-35 0 0,-52 25-10 0 0,-1 1-14 0 0,69-28-54 0 0,0 2-30 0 0,-69 27-68 0 0,0-3-11 0 0,52-27 6 0 0,-52 27-62 0 0,-3-2-268 0 0,41-31-116 0 0,-32 23-28 0 0,13-16-32 0 0,-19 18-117 0 0,14-19-50 0 0,-24 27-5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6.069"/>
    </inkml:context>
    <inkml:brush xml:id="br0">
      <inkml:brushProperty name="width" value="0.1" units="cm"/>
      <inkml:brushProperty name="height" value="0.1" units="cm"/>
      <inkml:brushProperty name="color" value="#AB008B"/>
    </inkml:brush>
  </inkml:definitions>
  <inkml:trace contextRef="#ctx0" brushRef="#br0">1 3 9215 0 0,'3'-1'295'0'0,"0"0"-5"0"0,16 5 51 0 0,-8-1-344 0 0,-1 0 1 0 0,1 1 0 0 0,-1 0 0 0 0,0 1 0 0 0,11 7-1 0 0,-15-8 3 0 0,0 1-1 0 0,0 0 0 0 0,-1 0 1 0 0,1 0-1 0 0,-1 1 0 0 0,0 0 1 0 0,-1 0-1 0 0,0 0 0 0 0,0 0 1 0 0,0 1-1 0 0,0-1 0 0 0,-1 1 1 0 0,0 0-1 0 0,-1 0 0 0 0,3 12 1 0 0,1 10-24 0 0,-2-1 0 0 0,-1 1 0 0 0,-1-1 0 0 0,-2 1 0 0 0,-4 44 0 0 0,-32 141-175 0 0,34-206 189 0 0,-18 73-149 0 0,16-68 58 0 0,-1 0 0 0 0,0-1 0 0 0,0 0 0 0 0,-9 13-1 0 0,13-23-12 0 0,0-1-1 0 0,0 1 1 0 0,0-1-1 0 0,0 1 0 0 0,0-1 1 0 0,-1 0-1 0 0,1 1 1 0 0,0-1-1 0 0,-1 0 1 0 0,1 0-1 0 0,-1 0 0 0 0,1 0 1 0 0,-1 0-1 0 0,0 0 1 0 0,-2 1-1 0 0,-4-2-2584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6.661"/>
    </inkml:context>
    <inkml:brush xml:id="br0">
      <inkml:brushProperty name="width" value="0.1" units="cm"/>
      <inkml:brushProperty name="height" value="0.1" units="cm"/>
      <inkml:brushProperty name="color" value="#AB008B"/>
    </inkml:brush>
  </inkml:definitions>
  <inkml:trace contextRef="#ctx0" brushRef="#br0">462 272 3223 0 0,'-12'20'206'0'0,"-8"10"356"0"0,-22 48 0 0 0,-91 227 4143 0 0,24 12-1709 0 0,47-87-2384 0 0,62-228-604 0 0,-21 61 186 0 0,19-58-139 0 0,0 0 0 0 0,0 0 0 0 0,-1 0 0 0 0,0-1 1 0 0,0 1-1 0 0,0-1 0 0 0,0 0 0 0 0,-1 0 0 0 0,1 0 0 0 0,-6 4 0 0 0,9-8-31 0 0,0 0 1 0 0,-1 1 0 0 0,1-1-1 0 0,-1 1 1 0 0,1-1-1 0 0,-1 0 1 0 0,1 1-1 0 0,-1-1 1 0 0,1 0-1 0 0,-1 0 1 0 0,0 0-1 0 0,1 1 1 0 0,-1-1-1 0 0,1 0 1 0 0,-1 0-1 0 0,0 0 1 0 0,1 0 0 0 0,-1 0-1 0 0,1 0 1 0 0,-1 0-1 0 0,0 0 1 0 0,1 0-1 0 0,-1 0 1 0 0,1 0-1 0 0,-1 0 1 0 0,1-1-1 0 0,-1 1 1 0 0,-1-1-1 0 0,2 1 13 0 0,-1-1 0 0 0,0 0-1 0 0,1 0 1 0 0,-1 0-1 0 0,0 0 1 0 0,1 0 0 0 0,-1 0-1 0 0,1 0 1 0 0,-1 0-1 0 0,1 0 1 0 0,0 0 0 0 0,0 0-1 0 0,-1-1 1 0 0,1 0-1 0 0,-1-5 91 0 0,1-1-1 0 0,0 1 0 0 0,1-12 0 0 0,11-81 415 0 0,5 2 0 0 0,46-155 0 0 0,102-179 127 0 0,-68 244-615 0 0,-62 131-53 0 0,7-2-29 0 0,-32 46-120 0 0,0 3-41 0 0,33-31-2 0 0,-33 31-42 0 0,5 1-1197 0 0,44-27 947 0 0,-44 27 145 0 0,2 13-973 0 0,53 11 1143 0 0,-69-14 160 0 0,0-1 0 0 0,1 0 0 0 0,-1 1 0 0 0,0-1-1 0 0,1 1 1 0 0,-1-1 0 0 0,0 1 0 0 0,0 0 0 0 0,0-1 0 0 0,1 1 0 0 0,-1 0 0 0 0,0 0 0 0 0,0 0 0 0 0,0 0-1 0 0,0 0 1 0 0,0 0 0 0 0,0 0 0 0 0,-1 0 0 0 0,1 0 0 0 0,0 1 0 0 0,-1-1 0 0 0,1 0 0 0 0,0 0 0 0 0,-1 1-1 0 0,1-1 1 0 0,-1 0 0 0 0,0 1 0 0 0,0-1 0 0 0,1 1 0 0 0,-1-1 0 0 0,0 2 0 0 0,1 4-51 0 0,2 10 40 0 0,-1 0 0 0 0,0 0-1 0 0,-1 0 1 0 0,-1 1-1 0 0,-3 28 1 0 0,-20 85 1590 0 0,21-120-1378 0 0,-89 335 2952 0 0,-34-7-2795 0 0,104-286-450 0 0,15-37-115 0 0,1-1-1 0 0,-6 26 1 0 0,10-33-1023 0 0,0 0 1 0 0,0-1-1 0 0,1 1 0 0 0,0 11 1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7.127"/>
    </inkml:context>
    <inkml:brush xml:id="br0">
      <inkml:brushProperty name="width" value="0.1" units="cm"/>
      <inkml:brushProperty name="height" value="0.1" units="cm"/>
      <inkml:brushProperty name="color" value="#AB008B"/>
    </inkml:brush>
  </inkml:definitions>
  <inkml:trace contextRef="#ctx0" brushRef="#br0">300 427 4607 0 0,'-11'12'384'0'0,"6"-8"-249"0"0,5-4-129 0 0,0 0-1 0 0,0 0 1 0 0,0 0 0 0 0,0 0-1 0 0,0 0 1 0 0,0 0 0 0 0,1 0-1 0 0,-1 0 1 0 0,0 0 0 0 0,0 0-1 0 0,0 0 1 0 0,0-1 0 0 0,0 1 0 0 0,0 0-1 0 0,0 0 1 0 0,0 0 0 0 0,0 0-1 0 0,0 0 1 0 0,0 0 0 0 0,0 0-1 0 0,0 0 1 0 0,0 0 0 0 0,0 0-1 0 0,0 0 1 0 0,0 0 0 0 0,0 0-1 0 0,0 0 1 0 0,0 0 0 0 0,0 0-1 0 0,0 0 1 0 0,0 0 0 0 0,0 0-1 0 0,0-1 1 0 0,0 1 0 0 0,0 0-1 0 0,0 0 1 0 0,0 0 0 0 0,0 0-1 0 0,0 0 1 0 0,-1 0 0 0 0,1 0-1 0 0,0 0 1 0 0,0 0 0 0 0,0 0 0 0 0,0 0-1 0 0,0 0 1 0 0,0 0 0 0 0,0 0-1 0 0,0 0 1 0 0,0 0 0 0 0,0 0-1 0 0,0 0 1 0 0,0 0 0 0 0,0 0-1 0 0,0 0 1 0 0,0 0 0 0 0,0 0-1 0 0,0 0 1 0 0,0 0 0 0 0,0 0-1 0 0,0 0 1 0 0,0 0 0 0 0,-1 0-1 0 0,1 0 1 0 0,0 0 0 0 0,1-3-53 0 0,0 0 1 0 0,0 0 0 0 0,-1 0 0 0 0,1-1-1 0 0,-1 1 1 0 0,0 0 0 0 0,0 0 0 0 0,0 0-1 0 0,0 0 1 0 0,-1-1 0 0 0,1 1 0 0 0,-3-5-1 0 0,3 7 46 0 0,0 0-1 0 0,-1 0 1 0 0,1 1-1 0 0,0-1 1 0 0,-1 0-1 0 0,1 0 1 0 0,-1 1-1 0 0,1-1 1 0 0,-1 0-1 0 0,0 1 1 0 0,1-1-1 0 0,-1 1 1 0 0,0-1-1 0 0,1 1 1 0 0,-1-1-1 0 0,0 1 1 0 0,0-1-1 0 0,0 1 1 0 0,-1-1-1 0 0,1 1 40 0 0,-1 0 0 0 0,1 0 0 0 0,-1 0 0 0 0,1 0 0 0 0,0 0-1 0 0,-1 0 1 0 0,1 0 0 0 0,-1 1 0 0 0,1-1 0 0 0,-1 0 0 0 0,1 1 0 0 0,0 0-1 0 0,-1-1 1 0 0,1 1 0 0 0,0 0 0 0 0,-2 0 0 0 0,-4 4 288 0 0,0 1 1 0 0,0 0-1 0 0,1 0 0 0 0,-1 0 1 0 0,1 1-1 0 0,1 0 1 0 0,-1 0-1 0 0,-6 12 0 0 0,-3 7 1189 0 0,-14 33-1 0 0,0 14-296 0 0,3 0 0 0 0,4 2 0 0 0,-23 128 0 0 0,38-144-1140 0 0,1 0 0 0 0,4 0 0 0 0,5 68 0 0 0,-3-121-77 0 0,0-2-2 0 0,0 0 0 0 0,0 1 0 0 0,1-1 1 0 0,-1 0-1 0 0,1 0 0 0 0,0 0 1 0 0,0 0-1 0 0,0 0 0 0 0,1 0 1 0 0,-1 0-1 0 0,1-1 0 0 0,0 1 1 0 0,0 0-1 0 0,0-1 0 0 0,5 7 1 0 0,5-19-43 0 0,32-30 20 0 0,-41 36 13 0 0,0 1 1 0 0,-1-1-1 0 0,1 1 0 0 0,-1-1 0 0 0,4-5 1 0 0,32-47-57 0 0,7-8-3 0 0,2-10-22 0 0,2-14-6 0 0,-38 67 77 0 0,58-118-116 0 0,82-255 61 0 0,-143 369 78 0 0,-1-1-1 0 0,-1 0 0 0 0,-2-1 1 0 0,3-46-1 0 0,-7 56-8 0 0,-1-1-1 0 0,0 1 0 0 0,-1 0 1 0 0,-1 0-1 0 0,0 0 0 0 0,-2 0 1 0 0,1 0-1 0 0,-13-24 0 0 0,-17-24-1010 0 0,17 38-3010 0 0,7 10-657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7.766"/>
    </inkml:context>
    <inkml:brush xml:id="br0">
      <inkml:brushProperty name="width" value="0.1" units="cm"/>
      <inkml:brushProperty name="height" value="0.1" units="cm"/>
      <inkml:brushProperty name="color" value="#AB008B"/>
    </inkml:brush>
  </inkml:definitions>
  <inkml:trace contextRef="#ctx0" brushRef="#br0">45 236 4143 0 0,'-10'28'203'0'0,"3"-11"-77"0"0,2 0 0 0 0,0 0 0 0 0,1 1 0 0 0,-2 18-1 0 0,1 20 1309 0 0,3 1 0 0 0,2-1-1 0 0,3 0 1 0 0,16 92-1 0 0,-16-134-1106 0 0,1-1-1 0 0,1-1 1 0 0,0 1-1 0 0,13 22 0 0 0,-17-33 314 0 0,17 0-546 0 0,52 5-88 0 0,-53-7-30 0 0,-8-9 0 0 0,24-32-5 0 0,-19 20-51 0 0,8-21 1 0 0,-10 17-26 0 0,94-234-254 0 0,-90 215 347 0 0,4-8-25 0 0,13-28 82 0 0,-22 54-17 0 0,18-39 175 0 0,2 0 114 0 0,-11 28-162 0 0,-15 27 98 0 0,4 0-133 0 0,25-33-9 0 0,-26 33-38 0 0,-1 17-19 0 0,-1-2-48 0 0,-4-3-6 0 0,1 0 0 0 0,-1 0 0 0 0,0 1 1 0 0,0-1-1 0 0,0 0 0 0 0,0 1 0 0 0,0 0 1 0 0,0-1-1 0 0,-1 1 0 0 0,1 0 0 0 0,-1 0 1 0 0,0 0-1 0 0,0 0 0 0 0,0 0 0 0 0,0 0 1 0 0,0 0-1 0 0,0 4 0 0 0,-1 36 22 0 0,-1-1-1 0 0,-8 49 0 0 0,-21 83-21 0 0,-4-18 370 0 0,-74 206 0 0 0,99-337 187 0 0,-1 0 0 0 0,-2 0-1 0 0,-15 23 1 0 0,26-45-466 0 0,-1-1-1 0 0,0 0 1 0 0,0 0 0 0 0,-1 0 0 0 0,1 0-1 0 0,-4 3 1 0 0,6-5-80 0 0,0 0 0 0 0,0 0-1 0 0,-1 1 1 0 0,1-1 0 0 0,0 0-1 0 0,0 0 1 0 0,-1 1 0 0 0,1-1 0 0 0,0 0-1 0 0,-1 0 1 0 0,1 0 0 0 0,0 0-1 0 0,-1 0 1 0 0,1 1 0 0 0,0-1 0 0 0,-1 0-1 0 0,1 0 1 0 0,0 0 0 0 0,-1 0 0 0 0,1 0-1 0 0,0 0 1 0 0,-1 0 0 0 0,1 0-1 0 0,0 0 1 0 0,-1 0 0 0 0,1 0 0 0 0,0 0-1 0 0,-1 0 1 0 0,1-1 0 0 0,0 1-1 0 0,-1 0 1 0 0,1 0 0 0 0,0 0 0 0 0,-1 0-1 0 0,1-1 1 0 0,0 1 0 0 0,-1 0-1 0 0,1 0 1 0 0,0-1 0 0 0,0 1 0 0 0,0 0-1 0 0,-1 0 1 0 0,1-1 0 0 0,0 1 0 0 0,0 0-1 0 0,0-1 1 0 0,-1 1 0 0 0,1 0-1 0 0,0 0 1 0 0,0-1 0 0 0,0 1 0 0 0,0-1-1 0 0,0 1 1 0 0,0 0 0 0 0,0-1-1 0 0,0 1 1 0 0,0 0 0 0 0,0-1 0 0 0,0 1-1 0 0,0 0 1 0 0,0-1 0 0 0,0 1-1 0 0,0-1 1 0 0,1-12 37 0 0,0 1 0 0 0,4-24 0 0 0,2 9-48 0 0,4-15 0 0 0,-7 25 1 0 0,-2 8 17 0 0,1-1-1 0 0,6-15 1 0 0,17-41 46 0 0,-1 6-54 0 0,7-12-10 0 0,5 1 0 0 0,5-2 0 0 0,6 0 0 0 0,6 4-30 0 0,-8 13-122 0 0,-26 35-26 0 0,23-20 2 0 0,-21 21-88 0 0,24-19-370 0 0,-23 19-166 0 0,24-21-1019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8.324"/>
    </inkml:context>
    <inkml:brush xml:id="br0">
      <inkml:brushProperty name="width" value="0.1" units="cm"/>
      <inkml:brushProperty name="height" value="0.1" units="cm"/>
      <inkml:brushProperty name="color" value="#AB008B"/>
    </inkml:brush>
  </inkml:definitions>
  <inkml:trace contextRef="#ctx0" brushRef="#br0">285 235 8287 0 0,'-105'66'1148'0'0,"-16"12"3556"0"0,101-65-3648 0 0,13-10-464 0 0,1 1 0 0 0,0 0 0 0 0,0 1 0 0 0,-7 6 999 0 0,29-22-1428 0 0,64-47-145 0 0,10-18-18 0 0,-8 5 0 0 0,3 2 0 0 0,-59 51 0 0 0,36-20 0 0 0,-37 26 0 0 0,46-17 0 0 0,27 0 11 0 0,-92 27-4 0 0,0 1 0 0 0,-1-1 0 0 0,1 1 0 0 0,0 1 0 0 0,7-1 1 0 0,-13 1-8 0 0,101-1 21 0 0,-80 3-10 0 0,1 1-1 0 0,0 1 1 0 0,28 10 0 0 0,-19-3-6 0 0,47 22 0 0 0,18 23-5 0 0,-13 2 11 0 0,-24-15 54 0 0,-47-35 62 0 0,-2 3 22 0 0,31 36 3 0 0,-35-40-86 0 0,-1 0 0 0 0,-1 1 0 0 0,1-1 0 0 0,-1 1 0 0 0,0 0 1 0 0,-1 0-1 0 0,0 1 0 0 0,0-1 0 0 0,2 12 0 0 0,-2 2 158 0 0,-1 0 0 0 0,-1 26 0 0 0,0-29-123 0 0,-2 32 116 0 0,-2-1 1 0 0,-2 0-1 0 0,-3 0 1 0 0,-23 86-1 0 0,-1-35 1 0 0,-55 119 0 0 0,7-44-80 0 0,-168 269-1 0 0,233-422-488 0 0,-2-1-1 0 0,0 0 1 0 0,-38 36 0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8.696"/>
    </inkml:context>
    <inkml:brush xml:id="br0">
      <inkml:brushProperty name="width" value="0.1" units="cm"/>
      <inkml:brushProperty name="height" value="0.1" units="cm"/>
      <inkml:brushProperty name="color" value="#AB008B"/>
    </inkml:brush>
  </inkml:definitions>
  <inkml:trace contextRef="#ctx0" brushRef="#br0">405 0 20735 0 0,'-83'113'920'0'0,"24"-42"184"0"0,7-12-880 0 0,21-20-224 0 0,13-17 0 0 0,11-15 0 0 0,-3 3 120 0 0,-7 7-24 0 0,-12 13 0 0 0,-3-3 0 0 0,2-10-232 0 0,6-17-56 0 0,12-17 0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07.790"/>
    </inkml:context>
    <inkml:brush xml:id="br0">
      <inkml:brushProperty name="width" value="0.1" units="cm"/>
      <inkml:brushProperty name="height" value="0.1" units="cm"/>
      <inkml:brushProperty name="color" value="#AB008B"/>
    </inkml:brush>
  </inkml:definitions>
  <inkml:trace contextRef="#ctx0" brushRef="#br0">424 170 2303 0 0,'-3'-4'141'0'0,"3"4"-119"0"0,-1-1 1 0 0,1 1-1 0 0,-1-1 1 0 0,1 1-1 0 0,0-1 1 0 0,-1 1-1 0 0,1-1 1 0 0,0 0-1 0 0,-1 1 1 0 0,1-1-1 0 0,0 0 1 0 0,-1 1-1 0 0,1-1 1 0 0,0 0-1 0 0,0 0 0 0 0,0 1 1 0 0,0-1-1 0 0,0 0 1 0 0,0 1-1 0 0,0-1 1 0 0,0 0-1 0 0,0-1 1 0 0,1 0 144 0 0,-1 0 0 0 0,0 0 1 0 0,0 0-1 0 0,0 0 0 0 0,0 0 1 0 0,0 0-1 0 0,0 0 0 0 0,-1 0 0 0 0,0-4 1 0 0,0-2 132 0 0,0-27 716 0 0,2 27-725 0 0,-1 0 0 0 0,0 0 0 0 0,-1 0 0 0 0,0 0 0 0 0,0 0 0 0 0,-4-14 0 0 0,5 22-250 0 0,0-1-1 0 0,-1 0 0 0 0,1 0 0 0 0,0 1 1 0 0,0-1-1 0 0,-1 0 0 0 0,1 1 0 0 0,-1-1 0 0 0,1 0 1 0 0,0 1-1 0 0,-1-1 0 0 0,1 1 0 0 0,-1-1 1 0 0,1 1-1 0 0,-1-1 0 0 0,0 1 0 0 0,1-1 1 0 0,-1 1-1 0 0,0-1 0 0 0,1 1 0 0 0,-2-1 0 0 0,1 1-4 0 0,1 0-1 0 0,-1 0 0 0 0,0 1 1 0 0,1-1-1 0 0,-1 0 0 0 0,1 0 0 0 0,-1 0 1 0 0,1 1-1 0 0,-1-1 0 0 0,1 0 1 0 0,-1 1-1 0 0,1-1 0 0 0,-1 0 1 0 0,1 1-1 0 0,-1-1 0 0 0,1 1 0 0 0,-1-1 1 0 0,1 1-1 0 0,0-1 0 0 0,-1 2 1 0 0,-2 3 148 0 0,-1 1 0 0 0,2 0 0 0 0,-4 10 0 0 0,5-15-183 0 0,-22 69 736 0 0,-17 92-1 0 0,0 74-206 0 0,34-193-421 0 0,-29 153 37 0 0,-100 320 0 0 0,122-476-115 0 0,-58 204 126 0 0,69-237-192 0 0,-1 5 67 0 0,4-11-376 0 0,4-7-491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08.197"/>
    </inkml:context>
    <inkml:brush xml:id="br0">
      <inkml:brushProperty name="width" value="0.1" units="cm"/>
      <inkml:brushProperty name="height" value="0.1" units="cm"/>
      <inkml:brushProperty name="color" value="#AB008B"/>
    </inkml:brush>
  </inkml:definitions>
  <inkml:trace contextRef="#ctx0" brushRef="#br0">309 0 919 0 0,'-9'10'-66'0'0,"-13"14"596"0"0,-19 27 1 0 0,33-38 778 0 0,0 0 1 0 0,-10 21 0 0 0,-27 69 794 0 0,-36 123-1 0 0,71-191-1651 0 0,1 1 0 0 0,2 0-1 0 0,2 1 1 0 0,1-1-1 0 0,1 1 1 0 0,3 0 0 0 0,6 60-1 0 0,-1-62-478 0 0,-2-1 1 0 0,-1 1-1 0 0,-2 0 0 0 0,-1 0 0 0 0,-2 0 0 0 0,-11 51 0 0 0,5-46-102 0 0,-16 79-3036 0 0,22-107-617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08.563"/>
    </inkml:context>
    <inkml:brush xml:id="br0">
      <inkml:brushProperty name="width" value="0.1" units="cm"/>
      <inkml:brushProperty name="height" value="0.1" units="cm"/>
      <inkml:brushProperty name="color" value="#AB008B"/>
    </inkml:brush>
  </inkml:definitions>
  <inkml:trace contextRef="#ctx0" brushRef="#br0">13 126 5063 0 0,'-1'-1'49'0'0,"0"0"-1"0"0,0 0 1 0 0,0 0-1 0 0,0 0 1 0 0,0-1-1 0 0,0 1 1 0 0,0 0-1 0 0,1 0 1 0 0,-1-1-1 0 0,0 1 1 0 0,1-1-1 0 0,-1 1 1 0 0,1 0-1 0 0,0-1 1 0 0,-1 1-1 0 0,1-1 0 0 0,0 1 1 0 0,0-1-1 0 0,0 1 1 0 0,0-3-1 0 0,1 1 243 0 0,0 0-1 0 0,0 0 1 0 0,0 0-1 0 0,0 0 1 0 0,0 0-1 0 0,1 0 0 0 0,-1 0 1 0 0,5-4-1 0 0,-2 1 79 0 0,0 1-1 0 0,1-1 0 0 0,0 1 0 0 0,0 0 1 0 0,0 1-1 0 0,0-1 0 0 0,1 1 1 0 0,0 0-1 0 0,0 1 0 0 0,0-1 0 0 0,12-4 1 0 0,-15 7-327 0 0,0 0 1 0 0,0 0 0 0 0,0 0-1 0 0,0 1 1 0 0,1-1 0 0 0,-1 1-1 0 0,0 0 1 0 0,0 0-1 0 0,1 0 1 0 0,-1 0 0 0 0,0 0-1 0 0,0 1 1 0 0,1 0 0 0 0,-1-1-1 0 0,0 1 1 0 0,0 0 0 0 0,0 1-1 0 0,0-1 1 0 0,0 0 0 0 0,0 1-1 0 0,-1 0 1 0 0,1 0-1 0 0,0 0 1 0 0,-1 0 0 0 0,1 0-1 0 0,-1 0 1 0 0,3 4 0 0 0,-1-1-201 0 0,0 1 0 0 0,0 0 1 0 0,-1 0-1 0 0,0 0 1 0 0,0 0-1 0 0,-1 1 1 0 0,0 0-1 0 0,2 7 1 0 0,-4-13 108 0 0,3 5-890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12.377"/>
    </inkml:context>
    <inkml:brush xml:id="br0">
      <inkml:brushProperty name="width" value="0.35" units="cm"/>
      <inkml:brushProperty name="height" value="2.1" units="cm"/>
      <inkml:brushProperty name="color" value="#00A0D7"/>
      <inkml:brushProperty name="inkEffects" value="pencil"/>
    </inkml:brush>
  </inkml:definitions>
  <inkml:trace contextRef="#ctx0" brushRef="#br0">27 3132 6911 176209 64702,'-1'5'1224'0'0,"1"1"-80"0"0,-1 1-560 0 0,1-2-96 0 0,-1-2 448 0 0,1 0-472 0 0,15 4-40 0 0,5 1 408 0 0,-1-1-184 0 0,13-5-264 0 0,1-3-200 0 0,8-12-184 0 0,7-17 0 0 0,1-13-88 0 0,-7 1 88 0 0,-7-2-72 0 0,-2-7 8 0 0,0-10 64 0 0,-2-4 0 0 0,4-15 0 0 0,3-13 64 0 0,2-9 320 0 0,-1-7 384 0 0,-4-6 56 0 0,-6-8 56 0 0,-7-10-144 0 0,-10-10-200 0 0,-8 5-272 0 0,-6 13-144 0 0,-8 1 48 0 0,-7 0-88 0 0,-8-3-80 0 0,-5 1-144 0 0,-2 1-128 0 0,-1-14-1112 0 0,6-14-440 0 0,9 7 976 0 0,9 19 128 0 0,8 21 216 0 0,5 25 312 0 0,2 19 104 0 0,3 13 88 0 0,1 9 136 0 0,-2 6-8 0 0,-2 9 0 0 0,-3 5 0 0 0,-1 3-56 0 0,-4 2-8 0 0,-4 1 32 0 0,-5 2-96 551 3,-4 5-72 488-4,-7 8-160-531-3,-6 14-64 42 10,-6 20-88 530-2,-5 24 96-594-5,-6 25 120 22-1,-2 23 88 42-2,-2 19 80-550 4,0 14 0 0 0,6-4 0 0 0,7-10 0 0 0,4 1 144 0 0,6-11-56 0 0,5-13 0 0 0,4-8 280 0 0,4-7 272 0 0,2-3 40 0 0,5-4 24 0 0,5-4-48 0 0,6-3-64 0 0,8-3-32 0 0,8-1-48 0 0,9 1-96 0 0,8 6-136 0 0,10 10-64 0 0,6 14-88 0 0,4 11-64 0 0,1 9 0 0 0,-3 3 0 0 0,-3 3 16 0 0,-6-3 0 0 0,-8-5-160 0 0,-12-9-64 0 0,-12-10-104 0 0,-13-12 216 0 0,-10-10 288 0 0,-8-10-120 0 0,-4-11-136 0 0,0-8 0 0 0,1-9 0 0 0,4-12-96 0 0,5-9-80 0 0,4-9-1184 0 0,3-6 656 0 0,1-4-15351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09.043"/>
    </inkml:context>
    <inkml:brush xml:id="br0">
      <inkml:brushProperty name="width" value="0.1" units="cm"/>
      <inkml:brushProperty name="height" value="0.1" units="cm"/>
      <inkml:brushProperty name="color" value="#AB008B"/>
    </inkml:brush>
  </inkml:definitions>
  <inkml:trace contextRef="#ctx0" brushRef="#br0">296 0 919 0 0,'-16'13'915'0'0,"-26"29"0"0"0,-60 61 3033 0 0,-5 6 350 0 0,104-105-4202 0 0,0 0 0 0 0,0 0 0 0 0,0 0-1 0 0,1 1 1 0 0,-1-1 0 0 0,1 1-1 0 0,0 0 1 0 0,1-1 0 0 0,-1 1 0 0 0,1 0-1 0 0,0 0 1 0 0,0 0 0 0 0,0 0 0 0 0,1 9-1 0 0,0 4-56 0 0,2-1 1 0 0,0 0-1 0 0,5 17 0 0 0,0 6-20 0 0,0-2 165 0 0,20 68 0 0 0,-24-100-65 0 0,-1 0-1 0 0,1 0 1 0 0,0 0 0 0 0,0 0-1 0 0,0-1 1 0 0,1 1-1 0 0,0-1 1 0 0,0 0 0 0 0,1 0-1 0 0,-1 0 1 0 0,1-1-1 0 0,10 8 1 0 0,-12-10-56 0 0,0 0 1 0 0,1 0-1 0 0,-1 0 0 0 0,1 0 0 0 0,-1-1 1 0 0,1 0-1 0 0,0 0 0 0 0,0 0 0 0 0,-1 0 1 0 0,1 0-1 0 0,0-1 0 0 0,0 0 0 0 0,0 0 1 0 0,0 0-1 0 0,-1 0 0 0 0,1 0 0 0 0,0-1 1 0 0,0 0-1 0 0,0 0 0 0 0,-1 0 0 0 0,1 0 1 0 0,0 0-1 0 0,3-3 0 0 0,2-1-15 0 0,0 0 0 0 0,0-2-1 0 0,0 1 1 0 0,0-1 0 0 0,-1 0 0 0 0,12-14-1 0 0,37-53-85 0 0,-33 40 58 0 0,-4 8-45 0 0,-1-2-1 0 0,-1 0 0 0 0,-2-2 1 0 0,25-59-1 0 0,-40 86 26 0 0,0 1 0 0 0,0-1 0 0 0,0 0 0 0 0,-1 0 0 0 0,1 0 0 0 0,-1 0 0 0 0,0 0 0 0 0,0 0 0 0 0,0 0 0 0 0,0 0 0 0 0,0 0 0 0 0,-1 0 0 0 0,1 0 0 0 0,-1 0 0 0 0,0 0 0 0 0,0 0 0 0 0,0 0 0 0 0,0 0 0 0 0,-3-4 0 0 0,1 3 0 0 0,-1 0 0 0 0,0 0 0 0 0,1 0 0 0 0,-2 0 0 0 0,1 1 0 0 0,0 0 0 0 0,-1-1 0 0 0,1 2 0 0 0,-1-1 0 0 0,-5-2 0 0 0,-29-13 0 0 0,-2 3 0 0 0,-48-14 0 0 0,81 27-25 0 0,-44-15-260 0 0,47 15 99 0 0,1 0 0 0 0,-1-1-1 0 0,1 1 1 0 0,0-1 0 0 0,0 1-1 0 0,0-1 1 0 0,0 0 0 0 0,-6-6 0 0 0,7 1-761 0 0,3-1-40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09.945"/>
    </inkml:context>
    <inkml:brush xml:id="br0">
      <inkml:brushProperty name="width" value="0.1" units="cm"/>
      <inkml:brushProperty name="height" value="0.1" units="cm"/>
      <inkml:brushProperty name="color" value="#AB008B"/>
    </inkml:brush>
  </inkml:definitions>
  <inkml:trace contextRef="#ctx0" brushRef="#br0">47 735 1839 0 0,'-5'6'76'0'0,"4"-5"-42"0"0,1-1 0 0 0,-1 1 0 0 0,1-1-1 0 0,-1 1 1 0 0,1-1 0 0 0,-1 1 0 0 0,1-1 0 0 0,-1 1 0 0 0,1 0 0 0 0,0-1 0 0 0,-1 1-1 0 0,1 0 1 0 0,0-1 0 0 0,-1 1 0 0 0,1 0 0 0 0,0-1 0 0 0,0 2 0 0 0,10 40 5280 0 0,7 83-4239 0 0,-12-86-525 0 0,-1 0 0 0 0,-2 1 0 0 0,-2 0 1 0 0,-2-1-1 0 0,-1 1 0 0 0,-2-1 0 0 0,-1 0 0 0 0,-3 0 0 0 0,-14 42 0 0 0,16-63-307 0 0,3-10-153 0 0,1 0-1 0 0,1 0 1 0 0,-1 0-1 0 0,1 1 1 0 0,-2 13-1 0 0,4-22-89 0 0,1 0 1 0 0,-1 0-1 0 0,0 0 0 0 0,0 0 0 0 0,0 0 1 0 0,0 0-1 0 0,0 0 0 0 0,0 1 0 0 0,0-1 0 0 0,0 0 1 0 0,0 0-1 0 0,0 0 0 0 0,1 0 0 0 0,-1 0 1 0 0,0 0-1 0 0,0 0 0 0 0,0 0 0 0 0,0 0 0 0 0,0 0 1 0 0,0 0-1 0 0,0 0 0 0 0,0 0 0 0 0,1 0 1 0 0,-1 0-1 0 0,0 0 0 0 0,0 0 0 0 0,0 0 0 0 0,0 0 1 0 0,0 0-1 0 0,0 0 0 0 0,0 0 0 0 0,1 0 0 0 0,-1 0 1 0 0,0 0-1 0 0,0 0 0 0 0,0 0 0 0 0,0 0 1 0 0,0 0-1 0 0,0 0 0 0 0,0-1 0 0 0,0 1 0 0 0,1 0 1 0 0,-1 0-1 0 0,0 0 0 0 0,0 0 0 0 0,0 0 1 0 0,0 0-1 0 0,0 0 0 0 0,0 0 0 0 0,0 0 0 0 0,0-1 1 0 0,0 1-1 0 0,0 0 0 0 0,0 0 0 0 0,0 0 0 0 0,0 0 1 0 0,0 0-1 0 0,0 0 0 0 0,0-1 0 0 0,5-4-1 0 0,20-37-42 0 0,-2 0 0 0 0,17-47 0 0 0,-2 7-33 0 0,-25 55 63 0 0,134-268-121 0 0,18 10-2 0 0,-156 271 131 0 0,1-3-25 0 0,1 0 0 0 0,1 1 0 0 0,0 1 0 0 0,19-19 1 0 0,-30 34 26 0 0,0-1 0 0 0,-1 0 1 0 0,1 1-1 0 0,0-1 1 0 0,0 1-1 0 0,-1-1 0 0 0,1 1 1 0 0,0-1-1 0 0,0 1 1 0 0,0 0-1 0 0,0-1 0 0 0,0 1 1 0 0,-1 0-1 0 0,1 0 1 0 0,0 0-1 0 0,0-1 0 0 0,0 1 1 0 0,1 0-1 0 0,-1 1 0 0 0,-1-1 0 0 0,1 0 1 0 0,-1 0-1 0 0,1 1 0 0 0,0-1 0 0 0,-1 0 0 0 0,1 1 0 0 0,-1-1 0 0 0,1 0 0 0 0,-1 1 1 0 0,1-1-1 0 0,-1 1 0 0 0,0-1 0 0 0,1 1 0 0 0,-1-1 0 0 0,1 1 0 0 0,-1-1 1 0 0,0 1-1 0 0,1 1 0 0 0,1 3-14 0 0,-1 0 0 0 0,0 0 1 0 0,0 0-1 0 0,0 0 0 0 0,0 6 1 0 0,0-3-1 0 0,11 89-32 0 0,9 56 141 0 0,-15-125-69 0 0,0 0 0 0 0,2-1 1 0 0,17 38-1 0 0,-16-45 15 0 0,-6-11-36 0 0,1 0-1 0 0,9 16 0 0 0,-11-23 51 0 0,-1 0 0 0 0,1 0 1 0 0,-1 0-1 0 0,1 0 0 0 0,0 0 0 0 0,0 0 0 0 0,0-1 0 0 0,0 1 0 0 0,0-1 0 0 0,0 1 0 0 0,1-1 0 0 0,-1 0 0 0 0,0 0 0 0 0,1 0 1 0 0,2 1-1 0 0,0-1 26 0 0,-1 0 1 0 0,1-1 0 0 0,0 0-1 0 0,-1 0 1 0 0,1 0-1 0 0,5-1 1 0 0,11 0 89 0 0,-18 0-168 0 0,1 1 0 0 0,-1 0 0 0 0,1-1 0 0 0,-1 0 0 0 0,0 0 0 0 0,1 0 0 0 0,-1 0 0 0 0,0-1 0 0 0,0 1 0 0 0,0-1 0 0 0,0 0 0 0 0,0 0 0 0 0,0 0 0 0 0,0 0 0 0 0,-1-1 0 0 0,4-2 0 0 0,4-6 0 0 0,-1 0 0 0 0,13-21 0 0 0,-16 22 0 0 0,13-23 0 0 0,-1-1 0 0 0,-2-1 0 0 0,19-58 0 0 0,-10 28 0 0 0,95-214-150 0 0,-84 208 1 0 0,82-119 0 0 0,-110 177 24 0 0,19-22-784 0 0,6-4-230 0 0,-25 29-2242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1.811"/>
    </inkml:context>
    <inkml:brush xml:id="br0">
      <inkml:brushProperty name="width" value="0.1" units="cm"/>
      <inkml:brushProperty name="height" value="0.1" units="cm"/>
      <inkml:brushProperty name="color" value="#AB008B"/>
    </inkml:brush>
  </inkml:definitions>
  <inkml:trace contextRef="#ctx0" brushRef="#br0">541 1078 4607 0 0,'-5'6'274'0'0,"-15"25"1020"0"0,-21 49 1914 0 0,41-80-3186 0 0,0 0-1 0 0,-1 0 0 0 0,1 0 0 0 0,0 0 1 0 0,0 1-1 0 0,0-1 0 0 0,0 0 0 0 0,0 0 1 0 0,0 0-1 0 0,0 0 0 0 0,0 0 0 0 0,0 0 1 0 0,0 0-1 0 0,0 0 0 0 0,0 0 0 0 0,-1 0 1 0 0,1 0-1 0 0,0 0 0 0 0,0 0 0 0 0,0 0 1 0 0,0 0-1 0 0,0 0 0 0 0,0 0 1 0 0,0 0-1 0 0,0 0 0 0 0,0 0 0 0 0,0 0 1 0 0,-1 0-1 0 0,1 0 0 0 0,0 0 0 0 0,0 0 1 0 0,0 0-1 0 0,0 0 0 0 0,0 0 0 0 0,0 0 1 0 0,0 0-1 0 0,0 0 0 0 0,0 0 0 0 0,0 0 1 0 0,-1 0-1 0 0,1 0 0 0 0,0 0 0 0 0,0-1 1 0 0,0 1-1 0 0,0 0 0 0 0,0 0 0 0 0,0 0 1 0 0,0 0-1 0 0,0 0 0 0 0,0 0 0 0 0,0 0 1 0 0,0 0-1 0 0,-5-9 400 0 0,-3-9-129 0 0,7 15-235 0 0,-1 0-1 0 0,0 0 1 0 0,1 1-1 0 0,-1-1 1 0 0,0 0 0 0 0,0 1-1 0 0,0-1 1 0 0,-1 1-1 0 0,1 0 1 0 0,-1 0-1 0 0,1 0 1 0 0,-1 0-1 0 0,0 0 1 0 0,1 0-1 0 0,-1 1 1 0 0,0-1-1 0 0,0 1 1 0 0,0 0-1 0 0,0 0 1 0 0,-1 0 0 0 0,1 0-1 0 0,0 1 1 0 0,0-1-1 0 0,-1 1 1 0 0,1 0-1 0 0,0 0 1 0 0,0 0-1 0 0,-1 0 1 0 0,-5 1-1 0 0,0 2 45 0 0,0 1 1 0 0,0-1-1 0 0,0 1 0 0 0,1 1 0 0 0,0 0 0 0 0,0 0 1 0 0,0 0-1 0 0,-11 11 0 0 0,-53 58 157 0 0,62-63-248 0 0,-16 19-14 0 0,1 1 0 0 0,1 1 0 0 0,-19 37 1 0 0,30-45-3 0 0,1 1 0 0 0,1 0 0 0 0,1 1 0 0 0,1 0 0 0 0,-7 34 0 0 0,11-30 71 0 0,1 0 1 0 0,1 1-1 0 0,1 0 0 0 0,2-1 0 0 0,1 1 0 0 0,10 57 1 0 0,-7-68-23 0 0,1-1 0 0 0,0 0 0 0 0,2-1 0 0 0,0 1 1 0 0,1-1-1 0 0,0 0 0 0 0,2-1 0 0 0,0 0 0 0 0,1-1 1 0 0,0 0-1 0 0,22 22 0 0 0,-30-35 189 0 0,11 4-159 0 0,40 21-3 0 0,-40-23-29 0 0,6-9-8 0 0,-20 4-33 0 0,17-5 4 0 0,-1-1 0 0 0,1 0 0 0 0,27-16 0 0 0,-32 15-4 0 0,-2-1 0 0 0,1 0 0 0 0,-1-1 0 0 0,-1 0 0 0 0,1-1 0 0 0,-1 1 0 0 0,-1-2 0 0 0,0 1 0 0 0,-1-1 0 0 0,12-22 0 0 0,12-29 47 0 0,-2-2 0 0 0,-4-2-1 0 0,-2 0 1 0 0,-3-1 0 0 0,18-112-1 0 0,-24 88 354 0 0,3-159-1 0 0,-18 185-269 0 0,-3-1 1 0 0,-2 1-1 0 0,-19-78 0 0 0,11 96-130 0 0,-1 0 0 0 0,-3 1 0 0 0,-31-57 0 0 0,14 29 0 0 0,17 33-65 0 0,1-1-1 0 0,-21-85 0 0 0,33 104-138 0 0,2-1 0 0 0,0 1 0 0 0,1-1 1 0 0,1 0-1 0 0,1 1 0 0 0,1-1 0 0 0,7-32 0 0 0,-7 51 159 0 0,5-24-198 0 0,-5 27 231 0 0,-1 1-1 0 0,1-1 0 0 0,-1 1 0 0 0,1-1 1 0 0,0 1-1 0 0,-1-1 0 0 0,1 1 1 0 0,0 0-1 0 0,0-1 0 0 0,0 1 0 0 0,0 0 1 0 0,0 0-1 0 0,0 0 0 0 0,2-2 1 0 0,-2 3 9 0 0,-1 0 0 0 0,0 0 0 0 0,1 0 1 0 0,-1 0-1 0 0,0 0 0 0 0,1 0 0 0 0,-1 0 1 0 0,0 0-1 0 0,1 0 0 0 0,-1 0 0 0 0,0 1 1 0 0,1-1-1 0 0,-1 0 0 0 0,0 0 0 0 0,0 0 1 0 0,1 0-1 0 0,-1 1 0 0 0,0-1 0 0 0,1 0 1 0 0,-1 0-1 0 0,0 0 0 0 0,0 1 0 0 0,1-1 1 0 0,-1 0-1 0 0,0 0 0 0 0,0 1 0 0 0,0-1 1 0 0,0 0-1 0 0,1 1 0 0 0,-1-1 0 0 0,0 0 1 0 0,0 1-1 0 0,0-1 0 0 0,0 0 0 0 0,0 1 1 0 0,0-1-1 0 0,0 0 0 0 0,0 1 0 0 0,0-1 0 0 0,0 0 1 0 0,0 1-1 0 0,0-1 0 0 0,0 0 0 0 0,0 1 1 0 0,1 19-61 0 0,-1-19 60 0 0,-5 97-81 0 0,1-24 88 0 0,1 153 151 0 0,10 0 0 0 0,54 342-1 0 0,-45-487-123 0 0,3-1 0 0 0,42 114-1 0 0,11-36 178 0 0,-41-95-158 0 0,-31-63-52 0 0,4 8 12 0 0,0-1-1 0 0,1 0 1 0 0,0 0-1 0 0,7 9 1 0 0,-11-16 0 0 0,0 1 1 0 0,0-1-1 0 0,0 0 1 0 0,0 0-1 0 0,0 0 1 0 0,1 1-1 0 0,-1-1 1 0 0,0 0-1 0 0,1-1 1 0 0,-1 1-1 0 0,1 0 1 0 0,-1 0-1 0 0,1-1 1 0 0,-1 1-1 0 0,1-1 1 0 0,-1 1-1 0 0,1-1 1 0 0,0 0-1 0 0,-1 1 1 0 0,1-1-1 0 0,0 0 1 0 0,-1 0 0 0 0,1 0-1 0 0,0 0 1 0 0,-1-1-1 0 0,1 1 1 0 0,0 0-1 0 0,-1-1 1 0 0,1 1-1 0 0,2-2 1 0 0,9-6 141 0 0,-1 0 1 0 0,0-1 0 0 0,-1 0-1 0 0,19-20 1 0 0,-7 7 114 0 0,18-13 165 0 0,-38 33-172 0 0,9-8-194 0 0,37-31-44 0 0,-25 19 26 0 0,36-39-36 0 0,12-18-12 0 0,-7 1 0 0 0,-47 56-21 0 0,-1-2 0 0 0,19-33-1 0 0,-20 23-38 0 0,-10 21 2 0 0,13-24 0 0 0,-13 57 112 0 0,1 49 75 0 0,-4-37-75 0 0,1 0-1 0 0,11 43 1 0 0,-2-32-54 0 0,1 0 0 0 0,2-1 0 0 0,42 75 0 0 0,-50-101 0 0 0,-4-9 0 0 0,0 0 0 0 0,1 0 0 0 0,-1 0 0 0 0,2 0 0 0 0,-1-1 0 0 0,7 7 0 0 0,-2-8 0 0 0,13-7 0 0 0,-6-2 0 0 0,-1 0 0 0 0,0-1 0 0 0,0-1 0 0 0,15-8 0 0 0,-22 9 2 0 0,-1-1 0 0 0,1 1 0 0 0,-1-2-1 0 0,0 1 1 0 0,10-12 0 0 0,-15 15 6 0 0,0-1 1 0 0,0 1-1 0 0,0-1 1 0 0,3-5 0 0 0,31-48 1 0 0,-26 38 6 0 0,0-1 1 0 0,-1 0-1 0 0,-2 0 0 0 0,0-1 1 0 0,-1 0-1 0 0,-1 0 0 0 0,-1-1 0 0 0,0 0 1 0 0,1-38-1 0 0,-5 51 27 0 0,-1 0 0 0 0,1 1 0 0 0,-2-1 0 0 0,1 0 0 0 0,-1 1 0 0 0,-1-1 0 0 0,-4-16 0 0 0,4 21-17 0 0,1 1 1 0 0,-1-1-1 0 0,0 1 1 0 0,0 0 0 0 0,0-1-1 0 0,0 1 1 0 0,-1 0 0 0 0,1 0-1 0 0,-1 0 1 0 0,0 0-1 0 0,0 1 1 0 0,0-1 0 0 0,0 1-1 0 0,0 0 1 0 0,0 0-1 0 0,-1 0 1 0 0,1 0 0 0 0,-1 0-1 0 0,-7-1 1 0 0,-82-17 214 0 0,88 19-244 0 0,-26-7-35 0 0,-53-20 1 0 0,42 13-1345 0 0,23 11-3576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3.703"/>
    </inkml:context>
    <inkml:brush xml:id="br0">
      <inkml:brushProperty name="width" value="0.1" units="cm"/>
      <inkml:brushProperty name="height" value="0.1" units="cm"/>
      <inkml:brushProperty name="color" value="#AB008B"/>
    </inkml:brush>
  </inkml:definitions>
  <inkml:trace contextRef="#ctx0" brushRef="#br0">289 0 2759 0 0,'-5'5'141'0'0,"4"-4"-125"0"0,-1 0 0 0 0,1 0 0 0 0,0 1 0 0 0,0-1 0 0 0,-1 1 0 0 0,1 0 1 0 0,0-1-1 0 0,0 1 0 0 0,-1 2 0 0 0,-31 43-6 0 0,28-39 183 0 0,-1 0-1 0 0,0 0 0 0 0,0 0 0 0 0,-1-1 0 0 0,0 0 1 0 0,0 0-1 0 0,-1-1 0 0 0,1 0 0 0 0,-1 0 0 0 0,-1-1 1 0 0,1 0-1 0 0,-18 8 0 0 0,23-12-6 0 0,1 0 1 0 0,0 1-1 0 0,0-1 0 0 0,0 1 1 0 0,0-1-1 0 0,0 1 0 0 0,0 0 1 0 0,0 0-1 0 0,0 0 0 0 0,1 0 1 0 0,-1 0-1 0 0,0 3 0 0 0,-15 30 1712 0 0,13-25-1462 0 0,-2 6 130 0 0,0 1 0 0 0,1 0 0 0 0,-4 25 0 0 0,-3 55 404 0 0,8-60-723 0 0,-33 577 1945 0 0,35-528-2020 0 0,5 389 0 0 0,-3-472-175 0 0,0-1-2 0 0,0 0 0 0 0,0 0 0 0 0,0 1 1 0 0,0-1-1 0 0,1 0 0 0 0,-1 0 1 0 0,1 0-1 0 0,-1 1 0 0 0,1-1 1 0 0,0 0-1 0 0,1 3 0 0 0,-1-5 5 0 0,-1 0 0 0 0,0 0-1 0 0,0 0 1 0 0,0 0 0 0 0,0 0-1 0 0,1 0 1 0 0,-1 0 0 0 0,0 0-1 0 0,0 0 1 0 0,0 0 0 0 0,0 0-1 0 0,0 0 1 0 0,1 0 0 0 0,-1 0 0 0 0,0 0-1 0 0,0 0 1 0 0,0 0 0 0 0,0 0-1 0 0,0-1 1 0 0,0 1 0 0 0,1 0-1 0 0,-1 0 1 0 0,0 0 0 0 0,0 0-1 0 0,0 0 1 0 0,0 0 0 0 0,0 0-1 0 0,0 0 1 0 0,0-1 0 0 0,0 1-1 0 0,1 0 1 0 0,-1 0 0 0 0,0 0-1 0 0,0 0 1 0 0,0 0 0 0 0,0 0 0 0 0,0-1-1 0 0,0 1 1 0 0,0 0 0 0 0,0 0-1 0 0,0 0 1 0 0,0-1 0 0 0,3-8 10 0 0,-3 9-8 0 0,61-237 1115 0 0,3-10-343 0 0,-48 192-678 0 0,4-12 1 0 0,30-68 0 0 0,-31 91-97 0 0,45-73 0 0 0,-39 84-14 0 0,5-1-61 0 0,-24 27-21 0 0,8 1-455 0 0,42-19 175 0 0,-43 19-9 0 0,1 15-476 0 0,40 27 843 0 0,-52-35 21 0 0,-1 0-1 0 0,1 0 1 0 0,-1 0-1 0 0,1 0 1 0 0,-1 0-1 0 0,1 1 1 0 0,-1-1-1 0 0,0 0 1 0 0,0 1-1 0 0,0-1 1 0 0,0 1-1 0 0,0 0 1 0 0,0-1-1 0 0,0 1 1 0 0,0 0-1 0 0,-1-1 1 0 0,1 1-1 0 0,-1 0 1 0 0,1 0 0 0 0,-1-1-1 0 0,0 1 1 0 0,0 2-1 0 0,1 3 4 0 0,32 212 297 0 0,-7-39-78 0 0,-25-175-215 0 0,-1-3 6 0 0,0 0 1 0 0,0 0-1 0 0,1 1 0 0 0,-1-1 0 0 0,1 0 0 0 0,0 0 1 0 0,0 0-1 0 0,1 3 0 0 0,-1-6 12 0 0,0 1-1 0 0,0-1 1 0 0,-1 0-1 0 0,1 0 1 0 0,0 0-1 0 0,0 0 1 0 0,-1 1-1 0 0,1-1 1 0 0,0 0-1 0 0,-1 0 1 0 0,1-1-1 0 0,0 0 1 0 0,11-21 215 0 0,-5 8-143 0 0,1 0 0 0 0,0 0-1 0 0,2 1 1 0 0,12-15 0 0 0,21-16-84 0 0,12 1-29 0 0,-43 35-56 0 0,5 2-121 0 0,51-19 94 0 0,-51 19-16 0 0,0-1-273 0 0,48-25 170 0 0,-62 32 192 0 0,-1 0-1 0 0,1 0 0 0 0,-1 0 0 0 0,1-1 1 0 0,-1 1-1 0 0,0-1 0 0 0,0 0 1 0 0,4-3-1 0 0,15-17-127 0 0,-2 0 1 0 0,0-1-1 0 0,16-27 0 0 0,48-109-1107 0 0,-35 51-3204 0 0,-19 40-2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14.382"/>
    </inkml:context>
    <inkml:brush xml:id="br0">
      <inkml:brushProperty name="width" value="0.1" units="cm"/>
      <inkml:brushProperty name="height" value="0.1" units="cm"/>
      <inkml:brushProperty name="color" value="#AB008B"/>
    </inkml:brush>
  </inkml:definitions>
  <inkml:trace contextRef="#ctx0" brushRef="#br0">1 891 2759 0 0,'2'-2'272'0'0,"13"2"4440"0"0,-2 7-4073 0 0,39 24-79 0 0,-39-23 845 0 0,3 1-1297 0 0,46 25-6 0 0,-47-25 148 0 0,5-6-183 0 0,60 12-38 0 0,-59-11 51 0 0,-2-8 16 0 0,57-13 0 0 0,-56 13 0 0 0,-6-5 0 0 0,43-29 15 0 0,-32 20 61 0 0,15-16 27 0 0,-19 14 7 0 0,20-26 24 0 0,-20 23 88 0 0,23-26 40 0 0,-22 23 8 0 0,63-84 272 0 0,-33 35-169 0 0,52-100 0 0 0,-74 116-340 0 0,-3-2 1 0 0,28-91-1 0 0,-54 150-126 0 0,8-39 3 0 0,-8 38-3 0 0,-1 1 1 0 0,0 0-1 0 0,0 0 0 0 0,0 0 1 0 0,0 0-1 0 0,0 0 0 0 0,0 0 1 0 0,0-1-1 0 0,-1 1 0 0 0,1 0 1 0 0,-1 0-1 0 0,0 0 0 0 0,0 0 1 0 0,1 0-1 0 0,-1 0 0 0 0,-2-2 1 0 0,2 3-4 0 0,0 0 1 0 0,0 0 0 0 0,-1 1 0 0 0,1-1-1 0 0,0 1 1 0 0,0-1 0 0 0,0 1 0 0 0,-1-1-1 0 0,1 1 1 0 0,0 0 0 0 0,-1-1-1 0 0,1 1 1 0 0,0 0 0 0 0,-1 0 0 0 0,1 0-1 0 0,0 0 1 0 0,0 0 0 0 0,-1 0 0 0 0,1 0-1 0 0,0 1 1 0 0,-1-1 0 0 0,1 0 0 0 0,0 1-1 0 0,0-1 1 0 0,-2 2 0 0 0,-3 0-43 0 0,0 1 0 0 0,0 0 0 0 0,-10 6 1 0 0,-31 28-458 0 0,2 1 1 0 0,-41 46 0 0 0,81-79 439 0 0,-45 46-417 0 0,2 3 0 0 0,-69 102 0 0 0,86-107 486 0 0,2 1 0 0 0,3 2 0 0 0,-36 98 0 0 0,49-111 12 0 0,2 0 0 0 0,-12 74 0 0 0,21-91-23 0 0,1 0 0 0 0,0 0 0 0 0,2 0 1 0 0,0-1-1 0 0,1 1 0 0 0,11 40 0 0 0,-11-53 1 0 0,1-2 0 0 0,0 1 0 0 0,5 11 0 0 0,20 28 14 0 0,-26-45-9 0 0,-1 0 0 0 0,0 0 1 0 0,1 0-1 0 0,-1 0 0 0 0,1-1 1 0 0,0 1-1 0 0,0 0 0 0 0,0-1 1 0 0,3 3-1 0 0,8 6-2 0 0,1 0 1 0 0,0-1-1 0 0,15 7 0 0 0,-10-8-12 0 0,0-1 1 0 0,28 6-1 0 0,-29-8-135 0 0,6-5-72 0 0,72-2-22 0 0,-90 2 181 0 0,0 0-1 0 0,0 0 1 0 0,0-1-1 0 0,0 0 1 0 0,6-2-1 0 0,58-13-730 0 0,-52 12-191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41:21.892"/>
    </inkml:context>
    <inkml:brush xml:id="br0">
      <inkml:brushProperty name="width" value="0.1" units="cm"/>
      <inkml:brushProperty name="height" value="0.1" units="cm"/>
      <inkml:brushProperty name="color" value="#AB008B"/>
    </inkml:brush>
  </inkml:definitions>
  <inkml:trace contextRef="#ctx0" brushRef="#br0">868 71 2447 0 0,'0'0'2'0'0,"0"0"-1"0"0,0 0 1 0 0,-1 0-1 0 0,1 0 0 0 0,0 0 1 0 0,0 0-1 0 0,0 0 1 0 0,0 0-1 0 0,0-1 0 0 0,0 1 1 0 0,0 0-1 0 0,0 0 1 0 0,0 0-1 0 0,0 0 0 0 0,0 0 1 0 0,0 0-1 0 0,0 0 0 0 0,0 0 1 0 0,0 0-1 0 0,0 0 1 0 0,0 0-1 0 0,0 0 0 0 0,0 0 1 0 0,0 0-1 0 0,-1 0 1 0 0,1 0-1 0 0,0 0 0 0 0,0 0 1 0 0,0 0-1 0 0,0 0 1 0 0,0 0-1 0 0,0 0 0 0 0,0 0 1 0 0,0 0-1 0 0,0 0 0 0 0,0 0 1 0 0,0 0-1 0 0,0 0 1 0 0,0 0-1 0 0,0 0 0 0 0,0 0 1 0 0,0 0-1 0 0,-1 0 1 0 0,1 0-1 0 0,0 0 0 0 0,0 0 1 0 0,0 0-1 0 0,0 0 1 0 0,0 0-1 0 0,0 1 0 0 0,0-1 1 0 0,0 0-1 0 0,0 0 1 0 0,0 0-1 0 0,0 0 0 0 0,0 0 1 0 0,0 0-1 0 0,0 0 0 0 0,0 0 1 0 0,0 0-1 0 0,0 0 1 0 0,0 0-1 0 0,0 0 0 0 0,0 0 1 0 0,0 0-1 0 0,0 0 1 0 0,0 1-1 0 0,-2-9 66 0 0,2-10-13 0 0,-1 16 51 0 0,1 0 0 0 0,0-1 0 0 0,0 1 0 0 0,1 0 0 0 0,-1-1 0 0 0,0 1 0 0 0,1 0-1 0 0,-1-1 1 0 0,1 1 0 0 0,1-4 0 0 0,0 5-17 0 0,-1-1-1 0 0,1 1 0 0 0,-1 0 1 0 0,1 0-1 0 0,-1-1 1 0 0,1 1-1 0 0,0 0 0 0 0,-1 1 1 0 0,1-1-1 0 0,0 0 1 0 0,0 0-1 0 0,0 1 0 0 0,1-1 1 0 0,-2 1-78 0 0,-1-1 1 0 0,1 1-1 0 0,-1 0 1 0 0,0 0-1 0 0,1-1 1 0 0,-1 1-1 0 0,1 0 1 0 0,-1 0-1 0 0,1 0 1 0 0,-1 0-1 0 0,0 0 1 0 0,1 0-1 0 0,-1 0 1 0 0,1 0-1 0 0,-1 0 1 0 0,1 0-1 0 0,-1 0 1 0 0,1 0-1 0 0,-1 0 1 0 0,0 0-1 0 0,1 0 1 0 0,-1 0-1 0 0,1 1 1 0 0,-1-1-1 0 0,0 0 1 0 0,1 0-1 0 0,-1 0 1 0 0,1 1-1 0 0,-1-1 1 0 0,1 1 8 0 0,-1 0 0 0 0,0-1 0 0 0,0 1 0 0 0,0 0-1 0 0,0-1 1 0 0,0 1 0 0 0,-1 0 0 0 0,1 0 0 0 0,0-1 0 0 0,0 1 0 0 0,0 0 0 0 0,-1-1 0 0 0,1 1 0 0 0,0-1 0 0 0,-1 1 0 0 0,1 0 0 0 0,-21 28 496 0 0,11-19-89 0 0,-1 0 1 0 0,0-1-1 0 0,0 0 1 0 0,-18 11-1 0 0,16-12-32 0 0,3-1-308 0 0,-6 3 250 0 0,0 1 1 0 0,1 0-1 0 0,0 1 1 0 0,-24 26-1 0 0,36-33-355 0 0,0 1 0 0 0,0 0 0 0 0,0 0 0 0 0,1 0-1 0 0,0 0 1 0 0,0 0 0 0 0,0 1 0 0 0,1-1 0 0 0,-1 10 0 0 0,0-6 10 0 0,2-2 22 0 0,-1 0 0 0 0,1-1 0 0 0,1 1 0 0 0,-1 0 0 0 0,1 0 0 0 0,2 7 0 0 0,14 46 264 0 0,11 20 238 0 0,5 0 0 0 0,52 95-1 0 0,-76-160-511 0 0,-1 2 0 0 0,-1-1 0 0 0,-1 1 0 0 0,8 29 0 0 0,-12-36 2 0 0,-1-1 1 0 0,0 1-1 0 0,0-1 1 0 0,-1 1-1 0 0,0-1 1 0 0,-1 1-1 0 0,0 0 1 0 0,-1-1-1 0 0,-4 17 1 0 0,-11 19 729 0 0,-23 45 1 0 0,-13 35 390 0 0,40-85-1122 0 0,-20 64-41 0 0,28-86 29 0 0,1 0-1 0 0,1 1 1 0 0,0 33-1 0 0,4-24 7 0 0,0-19 5 0 0,0 0 1 0 0,-1 1-1 0 0,-3 14 0 0 0,1-11 24 0 0,-1 25-1 0 0,3-38-29 0 0,0 0 0 0 0,0 0-1 0 0,0 0 1 0 0,-1-1-1 0 0,1 1 1 0 0,0 0 0 0 0,-1 0-1 0 0,1-1 1 0 0,0 1 0 0 0,-1 0-1 0 0,1-1 1 0 0,-1 1 0 0 0,1 0-1 0 0,-1-1 1 0 0,0 1-1 0 0,1-1 1 0 0,-1 1 0 0 0,0 0-1 0 0,0-1 1 0 0,0 1 0 0 0,1-1-1 0 0,-1 1 1 0 0,0 0-1 0 0,1-1 1 0 0,-1 1 0 0 0,1-1-1 0 0,-1 1 1 0 0,1 0 0 0 0,-1-1-1 0 0,1 1 1 0 0,0 0-1 0 0,-1 0 1 0 0,1-1 0 0 0,0 1-1 0 0,0 0 1 0 0,-1 0 0 0 0,1 1-1 0 0,-8 98-60 0 0,8-98 64 0 0,0 5 6 0 0,-1-1-1 0 0,-1 1 0 0 0,1-1 1 0 0,-1 0-1 0 0,-3 9 0 0 0,3-13-3 0 0,1 0 0 0 0,0 1 0 0 0,0-1 0 0 0,-1 0 0 0 0,0 0 0 0 0,1 0 0 0 0,-1 0 0 0 0,0 0 0 0 0,0 0 0 0 0,0 0 0 0 0,0 0 0 0 0,0-1 0 0 0,0 1 0 0 0,-1-1 0 0 0,-3 2 0 0 0,-26 12-2 0 0,-9 4 0 0 0,39-18-3 0 0,-1 0-1 0 0,1 0 0 0 0,0 0 1 0 0,0 1-1 0 0,-1-1 0 0 0,1 0 1 0 0,0 1-1 0 0,0-1 1 0 0,0 1-1 0 0,1 0 0 0 0,-1 0 1 0 0,-3 3-1 0 0,2 1-21 0 0,-1 0 0 0 0,1 0 0 0 0,-3 9 0 0 0,-2 4-30 0 0,-1-59-783 0 0,7 29 842 0 0,0-1 0 0 0,0 1 0 0 0,-1 0 0 0 0,-1 0 0 0 0,0 0 0 0 0,0 0 0 0 0,-8-13 0 0 0,7 16-1 0 0,1 1 0 0 0,-1 0 0 0 0,-1 0 0 0 0,1 1 0 0 0,-1-1 0 0 0,0 1 0 0 0,-1 0 0 0 0,1 1-1 0 0,-1 0 1 0 0,-11-7 0 0 0,0 1-3 0 0,0 0 0 0 0,1-2 0 0 0,1 0 0 0 0,-30-30 0 0 0,-47-70 0 0 0,91 111 0 0 0,-16-23-4 0 0,1-1-1 0 0,1 0 1 0 0,2-1-1 0 0,1 0 0 0 0,1-2 1 0 0,-10-33-1 0 0,3-8-11 0 0,-15-102 0 0 0,32 158 16 0 0,1-24 0 0 0,1 32 0 0 0,2 6-5 0 0,3 6-8 0 0,3 8-22 0 0,23 59-12 0 0,-22-49-254 0 0,24 47 0 0 0,-28-62 31 0 0,1 0 1 0 0,0 0-1 0 0,0 0 1 0 0,1-1-1 0 0,-1 0 1 0 0,2 0-1 0 0,-1-1 1 0 0,11 8-1 0 0,-10-10 246 0 0,-1 2 0 0 0,1-1 0 0 0,-1 1 0 0 0,-1 0 0 0 0,1 1-1 0 0,-1 0 1 0 0,0 0 0 0 0,-1 0 0 0 0,0 0 0 0 0,5 12 0 0 0,4 13 207 0 0,14 50 0 0 0,-23-64-150 0 0,12 34 84 0 0,-4-1 1 0 0,-1 1-1 0 0,-3 1 1 0 0,4 97 0 0 0,-12-110-146 0 0,0-22 17 0 0,-1 0-1 0 0,0 0 1 0 0,-5 25-1 0 0,3-40 12 0 0,0-6 0 0 0,-1-8 0 0 0,5-9 165 0 0,0 1 1 0 0,2-1-1 0 0,0 1 0 0 0,1 0 0 0 0,10-26 0 0 0,-9 29-65 0 0,0 1 0 0 0,1-1 0 0 0,0 2 0 0 0,1-1 0 0 0,11-14-1 0 0,-14 22-37 0 0,1 0-1 0 0,-1 0 1 0 0,1 1-1 0 0,0-1 0 0 0,0 1 1 0 0,1 0-1 0 0,0 1 0 0 0,-1 0 1 0 0,2 0-1 0 0,-1 0 1 0 0,11-3-1 0 0,-16 6 68 0 0,20-2-75 0 0,-22 3-54 0 0,101-18 10 0 0,-87 14-10 0 0,0-1 0 0 0,0 0 0 0 0,-1 0 0 0 0,0-1 0 0 0,17-11 0 0 0,-16 7 0 0 0,0-1 0 0 0,23-22 0 0 0,-22 17 0 0 0,-1 0 0 0 0,-1 0 0 0 0,-1-2 0 0 0,15-24 0 0 0,-12 17 0 0 0,50-78 0 0 0,84-100 0 0 0,-105 155-57 0 0,14-9-239 0 0,-45 44-95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7:34"/>
    </inkml:context>
    <inkml:brush xml:id="br0">
      <inkml:brushProperty name="width" value="0.1" units="cm"/>
      <inkml:brushProperty name="height" value="0.1" units="cm"/>
      <inkml:brushProperty name="color" value="#AB008B"/>
    </inkml:brush>
  </inkml:definitions>
  <inkml:trace contextRef="#ctx0" brushRef="#br0">892 300 919 0 0,'14'-50'726'0'0,"-7"27"-274"0"0,0 0 1 0 0,4-39-1 0 0,-11 60-373 0 0,0 0-1 0 0,0 0 1 0 0,0 0-1 0 0,0 0 1 0 0,0 0 0 0 0,0 0-1 0 0,-1 0 1 0 0,1 0-1 0 0,-1 1 1 0 0,1-1-1 0 0,-1 0 1 0 0,0 0 0 0 0,0 0-1 0 0,-1-2 1 0 0,1 4-13 0 0,1-1 0 0 0,-1 0 0 0 0,0 0 0 0 0,0 1 0 0 0,0-1 0 0 0,1 1 0 0 0,-1-1 0 0 0,0 0 0 0 0,0 1 0 0 0,0 0 0 0 0,0-1 0 0 0,0 1 0 0 0,0-1 0 0 0,0 1 0 0 0,0 0 0 0 0,0 0 0 0 0,0 0 0 0 0,0 0 0 0 0,0-1 0 0 0,0 1 0 0 0,0 1 0 0 0,0-1 0 0 0,0 0 0 0 0,0 0 0 0 0,0 0 0 0 0,0 0 0 0 0,-1 1 0 0 0,-2 0 103 0 0,-1 1 1 0 0,1-2 0 0 0,0 1-1 0 0,0 0 1 0 0,0-1 0 0 0,-1 0-1 0 0,1 0 1 0 0,-8-1 0 0 0,10 1-133 0 0,0-1 0 0 0,1 1 0 0 0,-1-1 0 0 0,1 0 0 0 0,-1 1 0 0 0,1-1 0 0 0,-1 0 0 0 0,1 0 0 0 0,0 0 0 0 0,-1 0 0 0 0,1 0 1 0 0,0 0-1 0 0,0 0 0 0 0,-1 0 0 0 0,1-1 0 0 0,0 1 0 0 0,0 0 0 0 0,1-1 0 0 0,-1 1 0 0 0,0-1 0 0 0,0 1 0 0 0,1-1 0 0 0,-1 1 0 0 0,1-1 0 0 0,-1-2 0 0 0,0 3 11 0 0,1-1 0 0 0,-1 0 0 0 0,1 1 0 0 0,-1-1 0 0 0,1 0 0 0 0,0 1 1 0 0,0-1-1 0 0,0 0 0 0 0,0 0 0 0 0,0 1 0 0 0,1-4 0 0 0,0 5 13 0 0,-1-1 0 0 0,0 1 0 0 0,1-1 0 0 0,-1 1 0 0 0,1-1 1 0 0,-1 1-1 0 0,1 0 0 0 0,0-1 0 0 0,-1 1 0 0 0,1 0 0 0 0,-1 0 0 0 0,1-1 1 0 0,-1 1-1 0 0,1 0 0 0 0,0 0 0 0 0,-1 0 0 0 0,1 0 0 0 0,0 0 1 0 0,-1 0-1 0 0,1 0 0 0 0,0 0 0 0 0,-1 0 0 0 0,1 0 0 0 0,-1 0 0 0 0,1 0 1 0 0,0 0-1 0 0,-1 0 0 0 0,1 1 0 0 0,0-1 0 0 0,0 1 0 0 0,3 0 118 0 0,-1-1-1 0 0,1 1 0 0 0,0-1 0 0 0,-1 0 0 0 0,1 1 1 0 0,0-2-1 0 0,-1 1 0 0 0,1 0 0 0 0,0-1 1 0 0,-1 1-1 0 0,1-1 0 0 0,-1 0 0 0 0,5-2 0 0 0,0-1 123 0 0,0 0-1 0 0,-1-1 1 0 0,1 0-1 0 0,9-8 1 0 0,-6-1 436 0 0,-11 12-121 0 0,-8 9-240 0 0,-4 5-121 0 0,9-8-212 0 0,0-1 0 0 0,0 1 0 0 0,-1-1 0 0 0,1 0-1 0 0,-1 1 1 0 0,0-2 0 0 0,0 1 0 0 0,0 0-1 0 0,0-1 1 0 0,0 0 0 0 0,-1 0 0 0 0,1 0 0 0 0,-1 0-1 0 0,-5 0 1 0 0,-7 2 219 0 0,0 1-1 0 0,-25 11 0 0 0,-8 3 36 0 0,2 3 0 0 0,-82 49 0 0 0,96-49-246 0 0,0-2 1 0 0,-1-1-1 0 0,-56 20 0 0 0,34-22-51 0 0,34-10 0 0 0,-24 9 0 0 0,40-13 11 0 0,-11 3 7 0 0,1 2 0 0 0,0 1 0 0 0,-19 12 0 0 0,31-18-10 0 0,1 1-1 0 0,-1 0 0 0 0,1 0 0 0 0,0 0 1 0 0,0 0-1 0 0,0 1 0 0 0,1-1 0 0 0,-1 1 1 0 0,1 0-1 0 0,0 0 0 0 0,1 0 0 0 0,-1 0 1 0 0,1 1-1 0 0,-3 9 0 0 0,2 1 15 0 0,0 1 0 0 0,-2 29 0 0 0,5-38 36 0 0,0 1 1 0 0,0-1-1 0 0,1 1 1 0 0,0 0-1 0 0,1-1 1 0 0,0 0-1 0 0,3 11 1 0 0,-4-18-54 0 0,-1 0 1 0 0,1 0 0 0 0,0 0 0 0 0,-1 0-1 0 0,1 0 1 0 0,0 0 0 0 0,0-1 0 0 0,0 1-1 0 0,0 0 1 0 0,-1 0 0 0 0,1-1 0 0 0,0 1-1 0 0,0-1 1 0 0,0 1 0 0 0,1-1 0 0 0,-1 1-1 0 0,0-1 1 0 0,0 1 0 0 0,0-1 0 0 0,0 0-1 0 0,0 0 1 0 0,0 0 0 0 0,0 0 0 0 0,1 1-1 0 0,-1-2 1 0 0,0 1 0 0 0,0 0 0 0 0,0 0-1 0 0,0 0 1 0 0,0 0 0 0 0,3-1 0 0 0,5-2 2 0 0,0 1 1 0 0,-1-2 0 0 0,10-3-1 0 0,-8 2-5 0 0,11-3 49 0 0,-9 2-51 0 0,24-6-1 0 0,-6 7-10 0 0,45-5-33 0 0,-69 9 41 0 0,0 0 0 0 0,1 1 0 0 0,-1 0 0 0 0,1 0 0 0 0,7 1 0 0 0,-11 0 2 0 0,1 0 1 0 0,-1 0-1 0 0,1 1 0 0 0,-1-1 1 0 0,6 4-1 0 0,0-1-1 0 0,-9-3 1 0 0,1-1 0 0 0,-1 1 0 0 0,1 0 0 0 0,-1-1 0 0 0,1 1 0 0 0,-1-1 0 0 0,1 1 0 0 0,-1 0 0 0 0,1-1 0 0 0,-1 1 0 0 0,0 0 0 0 0,1 0 0 0 0,-1-1 0 0 0,0 1 0 0 0,0 0 0 0 0,0 0 0 0 0,1-1 0 0 0,-1 1 0 0 0,0 0 0 0 0,0 0 0 0 0,0 0 0 0 0,0-1 0 0 0,0 1 0 0 0,-1 1 0 0 0,-4 22 0 0 0,4-20 0 0 0,-31 94 0 0 0,29-88 0 0 0,-1 4 0 0 0,0 0 0 0 0,1 0 0 0 0,1 0 0 0 0,-1 25 0 0 0,3-30-1 0 0,1-1 0 0 0,1 0 0 0 0,-1 0 1 0 0,1 0-1 0 0,0 0 0 0 0,1 0 0 0 0,0-1 0 0 0,8 15 0 0 0,0 3-55 0 0,-7-14 46 0 0,-1 0 1 0 0,-1 0-1 0 0,0 1 0 0 0,0-1 0 0 0,-1 22 0 0 0,2 12 5 0 0,-2-41 5 0 0,-1 0-1 0 0,0-1 1 0 0,0 1-1 0 0,-1 0 1 0 0,1 0 0 0 0,-1-1-1 0 0,0 1 1 0 0,0 0-1 0 0,0-1 1 0 0,0 1-1 0 0,0-1 1 0 0,-3 5 0 0 0,3-7 2 0 0,1 0 0 0 0,-1 1 0 0 0,0-1 0 0 0,0 0 0 0 0,0 0 0 0 0,0 0 0 0 0,0 0 0 0 0,0 0 0 0 0,0 0 0 0 0,0 0 0 0 0,0 0 0 0 0,0 0 0 0 0,0 0 0 0 0,-1 0 0 0 0,1-1 0 0 0,0 1 0 0 0,0-1 0 0 0,-1 1 0 0 0,1-1 1 0 0,-1 1-1 0 0,1-1 0 0 0,0 0 0 0 0,-1 0 0 0 0,1 1 0 0 0,-1-1 0 0 0,1 0 0 0 0,-1 0 0 0 0,1 0 0 0 0,-1-1 0 0 0,1 1 0 0 0,0 0 0 0 0,-1-1 0 0 0,-2 0 0 0 0,-15-7-2 0 0,11 4 0 0 0,0 0 0 0 0,-15-3 0 0 0,19 6 0 0 0,1 0 0 0 0,-1 1 0 0 0,1 0 0 0 0,0-1 0 0 0,-1 1 0 0 0,1 0 0 0 0,-1 1 0 0 0,1-1 0 0 0,-1 1 0 0 0,-5 1 0 0 0,-8 5 0 0 0,1-1 0 0 0,0 2 0 0 0,0 0 0 0 0,1 1 0 0 0,-21 16 0 0 0,28-19 0 0 0,-1 0 0 0 0,0-1 0 0 0,-19 9 0 0 0,24-13 0 0 0,0 1 0 0 0,0-1 0 0 0,0 0 0 0 0,0 0 0 0 0,0 0 0 0 0,0 0 0 0 0,-1-1 0 0 0,1 0 0 0 0,0 0 0 0 0,0 0 0 0 0,0 0 0 0 0,-7-2 0 0 0,8 2 24 0 0,1-1 0 0 0,-1-1 0 0 0,1 1-1 0 0,-1 0 1 0 0,1-1 0 0 0,-1 1 0 0 0,1-1-1 0 0,0 0 1 0 0,0 1 0 0 0,0-1 0 0 0,0 0 0 0 0,0 0-1 0 0,0-1 1 0 0,0 1 0 0 0,1 0 0 0 0,-1-1 0 0 0,-1-4-1 0 0,-6-20-981 0 0,6 0-4522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7:38.883"/>
    </inkml:context>
    <inkml:brush xml:id="br0">
      <inkml:brushProperty name="width" value="0.1" units="cm"/>
      <inkml:brushProperty name="height" value="0.1" units="cm"/>
      <inkml:brushProperty name="color" value="#AB008B"/>
    </inkml:brush>
  </inkml:definitions>
  <inkml:trace contextRef="#ctx0" brushRef="#br0">437 1147 1871 0 0,'-2'0'28'0'0,"-15"4"71"0"0,17-3-98 0 0,-1-1 0 0 0,1 0-1 0 0,0 0 1 0 0,-1 0 0 0 0,1 0-1 0 0,0 0 1 0 0,0 0 0 0 0,-1 0-1 0 0,1 0 1 0 0,0 0 0 0 0,-1 0-1 0 0,1 0 1 0 0,0 0-1 0 0,0 0 1 0 0,-1 0 0 0 0,1 0-1 0 0,0 0 1 0 0,0 0 0 0 0,-1 0-1 0 0,1 0 1 0 0,0 0 0 0 0,-1-1-1 0 0,1 1 1 0 0,0 0 0 0 0,0 0-1 0 0,0 0 1 0 0,-1 0 0 0 0,1-1-1 0 0,0 1 1 0 0,0 0-1 0 0,0 0 1 0 0,-1 0 0 0 0,1-1-1 0 0,0 1 1 0 0,0 0 0 0 0,0 0-1 0 0,0-1 1 0 0,-1 1 0 0 0,1 0-1 0 0,0 0 1 0 0,0-1 0 0 0,0 1-1 0 0,0 0 1 0 0,0-1 0 0 0,0 1-1 0 0,0 0 1 0 0,0 0 0 0 0,0-1-1 0 0,0 1 1 0 0,0-1-1 0 0,0 1 0 0 0,0 0 0 0 0,0-1 0 0 0,0 1 0 0 0,0-1 0 0 0,0 1 0 0 0,0 0 0 0 0,0-1 0 0 0,0 1 0 0 0,-1-1 0 0 0,1 1 0 0 0,0 0 0 0 0,0-1 0 0 0,0 1 0 0 0,-1 0 0 0 0,1-1 0 0 0,0 1 0 0 0,0 0 0 0 0,-1-1 0 0 0,1 1 0 0 0,0 0 0 0 0,-1 0 0 0 0,1-1 0 0 0,0 1 0 0 0,-1 0 0 0 0,1 0 0 0 0,0 0 0 0 0,-1-1 0 0 0,1 1 0 0 0,0 0 0 0 0,-1 0 0 0 0,1 0 0 0 0,-1 0 0 0 0,1 0 0 0 0,0 0 0 0 0,-1 0 0 0 0,1 0 0 0 0,-1 0 0 0 0,1 0 0 0 0,-1 0 0 0 0,-23-1 0 0 0,15 1 0 0 0,-4 0-136 0 0,1-1 0 0 0,0-1 0 0 0,0 0 0 0 0,-15-5 0 0 0,24 6 102 0 0,-1 0 0 0 0,1-1 0 0 0,-1 0 0 0 0,1 1-1 0 0,0-1 1 0 0,0 0 0 0 0,0-1 0 0 0,0 1-1 0 0,0 0 1 0 0,0-1 0 0 0,0 0 0 0 0,1 0 0 0 0,-1 0-1 0 0,1 0 1 0 0,0 0 0 0 0,0 0 0 0 0,-3-6-1 0 0,-4-17 499 0 0,8 20-384 0 0,-1 0 1 0 0,0 0-1 0 0,-1 0 1 0 0,0 1-1 0 0,1-1 0 0 0,-6-6 1 0 0,7 11-45 0 0,0 0 0 0 0,0-1 1 0 0,-1 1-1 0 0,1 0 0 0 0,-1 0 0 0 0,1 0 1 0 0,-1 0-1 0 0,0 0 0 0 0,1 0 0 0 0,-1 0 1 0 0,0 0-1 0 0,1 1 0 0 0,-1-1 1 0 0,0 1-1 0 0,0-1 0 0 0,0 1 0 0 0,0 0 1 0 0,1-1-1 0 0,-1 1 0 0 0,0 0 0 0 0,0 0 1 0 0,0 1-1 0 0,0-1 0 0 0,0 0 1 0 0,-3 2-1 0 0,-11 2 571 0 0,0 2 1 0 0,0 0 0 0 0,-25 14-1 0 0,22-10 609 0 0,-29 9-1 0 0,48-19-1207 0 0,0 0-1 0 0,0 0 0 0 0,0-1 1 0 0,0 1-1 0 0,0 0 1 0 0,0 0-1 0 0,0-1 1 0 0,0 1-1 0 0,-1 0 1 0 0,1 0-1 0 0,0-1 1 0 0,0 1-1 0 0,0 0 1 0 0,0 0-1 0 0,0-1 0 0 0,0 1 1 0 0,0 0-1 0 0,1 0 1 0 0,-1-1-1 0 0,0 1 1 0 0,0 0-1 0 0,0 0 1 0 0,0-1-1 0 0,0 1 1 0 0,0 0-1 0 0,0 0 0 0 0,0 0 1 0 0,1-1-1 0 0,-1 1 1 0 0,0 0-1 0 0,0 0 1 0 0,0 0-1 0 0,1-1 1 0 0,-1 1-1 0 0,0 0 1 0 0,13-19 419 0 0,-11 17-378 0 0,0 0 1 0 0,-1 0-1 0 0,1 0 0 0 0,0 0 1 0 0,0 1-1 0 0,1-1 1 0 0,2-1-1 0 0,-5 3-43 0 0,1-1 0 0 0,-1 1 0 0 0,1 0 0 0 0,-1 0 0 0 0,1-1 0 0 0,0 1 0 0 0,-1 0 0 0 0,1 0 0 0 0,-1 0 0 0 0,1 0 0 0 0,0 0 0 0 0,-1 0 0 0 0,1 0 0 0 0,0 0 0 0 0,-1 0 0 0 0,1 0 0 0 0,-1 0 0 0 0,1 0 0 0 0,0 0 0 0 0,-1 1 0 0 0,1-1 0 0 0,-1 0 0 0 0,1 0 0 0 0,0 1 0 0 0,-1-1 0 0 0,1 0 0 0 0,-1 1 0 0 0,1 0 0 0 0,1 2 31 0 0,0 1-1 0 0,0-1 1 0 0,-1 1-1 0 0,0-1 1 0 0,0 1-1 0 0,0-1 1 0 0,0 1-1 0 0,0 0 1 0 0,-1-1-1 0 0,1 1 1 0 0,-1 7-1 0 0,0-4 34 0 0,4 45 295 0 0,3-1 0 0 0,2-1-1 0 0,2 1 1 0 0,2-2 0 0 0,36 89-1 0 0,-40-121-348 0 0,1 0 0 0 0,20 28-1 0 0,-3-6 2 0 0,-18-26-12 0 0,-1-1 16 0 0,0 1-1 0 0,8 20 1 0 0,-10-22 135 0 0,-1 0 1 0 0,10 13-1 0 0,6 11 271 0 0,-19-29-404 0 0,0 0 1 0 0,0 0-1 0 0,-1 0 1 0 0,0 0-1 0 0,0 0 1 0 0,0 8-1 0 0,5 22 45 0 0,3-1-39 0 0,22 51 0 0 0,-25-72-30 0 0,1-1 1 0 0,0 0-1 0 0,1 0 0 0 0,0 0 1 0 0,1-1-1 0 0,15 16 0 0 0,-22-26 1 0 0,0 0 0 0 0,0 0-1 0 0,0 0 1 0 0,1 0 0 0 0,-1-1-1 0 0,1 1 1 0 0,-1-1 0 0 0,1 1-1 0 0,-1-1 1 0 0,1 0 0 0 0,0 0-1 0 0,0 0 1 0 0,3 0 0 0 0,-5-1 2 0 0,0 0-1 0 0,1 0 1 0 0,-1 0 0 0 0,0 0 0 0 0,1 0 0 0 0,-1-1 0 0 0,0 1 0 0 0,0 0-1 0 0,1-1 1 0 0,-1 1 0 0 0,0-1 0 0 0,0 1 0 0 0,0-1 0 0 0,0 0 0 0 0,0 0 0 0 0,0 1-1 0 0,0-1 1 0 0,0 0 0 0 0,0 0 0 0 0,0 0 0 0 0,0 0 0 0 0,0 0 0 0 0,-1 0 0 0 0,1 0-1 0 0,0 0 1 0 0,-1-1 0 0 0,1 1 0 0 0,-1 0 0 0 0,1 0 0 0 0,0-2 0 0 0,7-24 179 0 0,-1-1 1 0 0,-1 0-1 0 0,-1 0 1 0 0,1-34-1 0 0,-4 38-142 0 0,1-10-35 0 0,2 1 0 0 0,1 0 0 0 0,15-44 0 0 0,-18 69-4 0 0,1 1 1 0 0,0-1-1 0 0,1 1 0 0 0,-1 0 0 0 0,2 0 0 0 0,-1 1 0 0 0,11-11 1 0 0,-7 8-5 0 0,-1 0 0 0 0,-1 0 1 0 0,7-10-1 0 0,50-79-63 0 0,-28 37 46 0 0,3 2 0 0 0,79-91-1 0 0,-89 119 22 0 0,-14 17 0 0 0,0 1 0 0 0,28-21 0 0 0,-24 23 0 0 0,0 0 0 0 0,35-13 0 0 0,-52 23 0 0 0,0 0 0 0 0,1 1 0 0 0,-1-1 0 0 0,1 0 0 0 0,-1 1 0 0 0,0-1 0 0 0,1 1 0 0 0,-1 0 0 0 0,5 0 0 0 0,-6 0 0 0 0,0 0 0 0 0,-1 1 0 0 0,1-1 0 0 0,-1 0 0 0 0,1 1 0 0 0,0-1 0 0 0,-1 0 0 0 0,1 1 0 0 0,-1-1 0 0 0,1 0 0 0 0,-1 1 0 0 0,1-1 0 0 0,-1 1 0 0 0,1-1 0 0 0,-1 1 0 0 0,1-1 0 0 0,-1 2 0 0 0,3 2 0 0 0,8 7 0 0 0,-1 1 0 0 0,-1 0 0 0 0,0 1 0 0 0,-1 0 0 0 0,0 1 0 0 0,-1-1 0 0 0,5 16 0 0 0,32 106 0 0 0,-37-109 0 0 0,32 150 38 0 0,-9-37-12 0 0,-28-131-26 0 0,0 0 0 0 0,0 0 0 0 0,1 0 0 0 0,1 0 0 0 0,8 14 0 0 0,-12-22 0 0 0,0 1 0 0 0,1-1 0 0 0,-1 1 0 0 0,1-1 0 0 0,-1 1 0 0 0,0-1 0 0 0,1 1 0 0 0,-1-1 0 0 0,1 0 0 0 0,0 1 0 0 0,-1-1 0 0 0,1 0 0 0 0,-1 1 0 0 0,1-1 0 0 0,0 0 0 0 0,-1 1 0 0 0,1-1 0 0 0,-1 0 0 0 0,1 0 0 0 0,0 0 0 0 0,-1 0 0 0 0,1 0 0 0 0,0 0 0 0 0,-1 0 0 0 0,1 0 0 0 0,0 0 0 0 0,-1 0 0 0 0,1 0 0 0 0,0 0 0 0 0,-1-1 0 0 0,1 1 0 0 0,0 0 0 0 0,-1 0 0 0 0,1-1 0 0 0,-1 1 0 0 0,1 0-1 0 0,0-1 1 0 0,-1 1 0 0 0,1 0 0 0 0,-1-1 0 0 0,1 1 0 0 0,0-1 0 0 0,2-2 2 0 0,0 0 0 0 0,0 0 0 0 0,-1 0 0 0 0,1-1 0 0 0,2-4 0 0 0,6-11 52 0 0,31-47 338 0 0,-37 60-362 0 0,0-1 0 0 0,1 1 0 0 0,-1 0 0 0 0,1 0 0 0 0,0 1-1 0 0,1 0 1 0 0,8-6 0 0 0,-14 10-26 0 0,1 0-1 0 0,-1 0 0 0 0,1 1 0 0 0,0-1 0 0 0,-1 0 1 0 0,1 1-1 0 0,0-1 0 0 0,0 1 0 0 0,-1-1 1 0 0,1 1-1 0 0,0 0 0 0 0,0 0 0 0 0,3 0 0 0 0,-4 0 1 0 0,0 1 0 0 0,0-1 0 0 0,0 1-1 0 0,0-1 1 0 0,0 1 0 0 0,0-1 0 0 0,0 1 0 0 0,0 0-1 0 0,0 0 1 0 0,0 0 0 0 0,0-1 0 0 0,0 1-1 0 0,0 0 1 0 0,-1 0 0 0 0,1 0 0 0 0,0 0-1 0 0,-1 0 1 0 0,1 0 0 0 0,0 0 0 0 0,-1 1 0 0 0,1 1-1 0 0,5 24 77 0 0,-2 0 64 0 0,-4-27-143 0 0,0 0 0 0 0,0 0 0 0 0,0 0-1 0 0,0 1 1 0 0,0-1 0 0 0,0 0 0 0 0,0 0-1 0 0,0 0 1 0 0,1 0 0 0 0,-1 0 0 0 0,0 1-1 0 0,0-1 1 0 0,0 0 0 0 0,0 0 0 0 0,0 0 0 0 0,0 0-1 0 0,0 0 1 0 0,0 1 0 0 0,1-1 0 0 0,-1 0-1 0 0,0 0 1 0 0,0 0 0 0 0,0 0 0 0 0,0 0-1 0 0,0 0 1 0 0,0 0 0 0 0,1 0 0 0 0,-1 0-1 0 0,0 0 1 0 0,0 0 0 0 0,0 1 0 0 0,0-1 0 0 0,1 0-1 0 0,-1 0 1 0 0,0 0 0 0 0,0 0 0 0 0,0 0-1 0 0,0 0 1 0 0,1 0 0 0 0,-1 0 0 0 0,0-1-1 0 0,0 1 1 0 0,0 0 0 0 0,0 0 0 0 0,1 0-1 0 0,-1 0 1 0 0,7-8 47 0 0,4-15 12 0 0,-3-20-62 0 0,16-76-29 0 0,40-121 0 0 0,52-56 31 0 0,-81 230 0 0 0,26-37 0 0 0,11-10-14 0 0,0-1-58 0 0,-10 13-82 0 0,-36 60-302 0 0,26-42-137 0 0,-24 40-23 0 0,29-43-85 0 0,-29 44-333 0 0,39-58-142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7:42.944"/>
    </inkml:context>
    <inkml:brush xml:id="br0">
      <inkml:brushProperty name="width" value="0.1" units="cm"/>
      <inkml:brushProperty name="height" value="0.1" units="cm"/>
      <inkml:brushProperty name="color" value="#AB008B"/>
    </inkml:brush>
  </inkml:definitions>
  <inkml:trace contextRef="#ctx0" brushRef="#br0">804 138 1375 0 0,'-4'3'115'0'0,"-1"0"-1"0"0,1 0 1 0 0,-1 0-1 0 0,0 0 1 0 0,0-1-1 0 0,1 0 1 0 0,-2 0-1 0 0,1 0 1 0 0,0 0-1 0 0,0-1 1 0 0,0 0-1 0 0,-8 0 0 0 0,12-1-96 0 0,0 0 0 0 0,0 0 0 0 0,0 0-1 0 0,0 0 1 0 0,0 0 0 0 0,0 0-1 0 0,0-1 1 0 0,0 1 0 0 0,1 0 0 0 0,-1-1-1 0 0,0 1 1 0 0,0-1 0 0 0,0 1-1 0 0,0-1 1 0 0,0 1 0 0 0,1-1 0 0 0,-1 0-1 0 0,0 1 1 0 0,1-1 0 0 0,-1 0-1 0 0,-1-1 1 0 0,-8-22 258 0 0,10 21-254 0 0,-1 1-1 0 0,0-1 0 0 0,0 0 0 0 0,0 0 1 0 0,-1 1-1 0 0,1-1 0 0 0,-1 1 1 0 0,-1-3-1 0 0,-3-2 319 0 0,0 0 1 0 0,1 0-1 0 0,0 0 1 0 0,1-1-1 0 0,0 0 1 0 0,0 0-1 0 0,-6-16 1 0 0,10 24-311 0 0,0-1 0 0 0,-1 0 1 0 0,1 0-1 0 0,0 1 0 0 0,0-1 1 0 0,0 0-1 0 0,0 0 0 0 0,0 1 0 0 0,0-1 1 0 0,0 0-1 0 0,0 0 0 0 0,0 0 1 0 0,0 0-1 0 0,0 1 0 0 0,0-1 0 0 0,0 0 1 0 0,1 0-1 0 0,-1 1 0 0 0,0-1 1 0 0,1 0-1 0 0,-1 0 0 0 0,0 1 1 0 0,1-1-1 0 0,-1 0 0 0 0,1 1 0 0 0,-1-1 1 0 0,1 1-1 0 0,-1-1 0 0 0,1 0 1 0 0,0 1-1 0 0,-1-1 0 0 0,1 1 0 0 0,0 0 1 0 0,-1-1-1 0 0,1 1 0 0 0,0 0 1 0 0,-1-1-1 0 0,1 1 0 0 0,2-1 1 0 0,1 0 66 0 0,1 0 1 0 0,0 1 0 0 0,-1-1 0 0 0,1 1 0 0 0,5 0 0 0 0,-8 0-63 0 0,-2 0-27 0 0,0 0 0 0 0,0 0 0 0 0,0 0 0 0 0,1 0 0 0 0,-1 0 0 0 0,0 0-1 0 0,0 0 1 0 0,0 0 0 0 0,1 0 0 0 0,-1 0 0 0 0,0 0 0 0 0,0 0-1 0 0,0 0 1 0 0,1 0 0 0 0,-1 0 0 0 0,0 0 0 0 0,0 0 0 0 0,0 1 0 0 0,1-1-1 0 0,-1 0 1 0 0,0 0 0 0 0,0 0 0 0 0,0 0 0 0 0,0 1 0 0 0,0-1 0 0 0,1 0-1 0 0,-1 0 1 0 0,0 0 0 0 0,0 0 0 0 0,0 1 0 0 0,0-1 0 0 0,0 0 0 0 0,0 0-1 0 0,0 0 1 0 0,0 1 0 0 0,-2 9 254 0 0,-8 8 281 0 0,3-8-327 0 0,0 0-1 0 0,1 0 1 0 0,0 0-1 0 0,1 1 1 0 0,-5 14-1 0 0,-16 61 69 0 0,15-44-150 0 0,-60 271 371 0 0,68-296-465 0 0,-10 74 248 0 0,-3 158 0 0 0,30 453 45 0 0,-9-604-314 0 0,-5 460 309 0 0,-7-366 42 0 0,-10 179 138 0 0,8-232-199 0 0,15 249 0 0 0,2-325-309 0 0,2 0 0 0 0,3-2 0 0 0,2 1 0 0 0,39 94 0 0 0,-36-108 0 0 0,20 74 0 0 0,-33-100 0 0 0,-1 1 0 0 0,-1 0 0 0 0,-1 0 0 0 0,-1 0 0 0 0,-3 38 0 0 0,-33 169 41 0 0,16-114 42 0 0,-15 60-7 0 0,31-156-75 0 0,-12 80 67 0 0,-2 133-1 0 0,19-44-67 0 0,28 222 0 0 0,20-111 0 0 0,-34-209 0 0 0,73 468 0 0 0,-54-20 0 0 0,-9-72 0 0 0,-18-396-5 0 0,4 35-24 0 0,-2 132-1 0 0,-20-76 30 0 0,0 52 0 0 0,10-183 0 0 0,14 350 0 0 0,35 23 0 0 0,-42-352 0 0 0,-3 1 0 0 0,-2 0 0 0 0,-3 0 0 0 0,-13 96 0 0 0,-18 103 0 0 0,13-80 0 0 0,10-77 0 0 0,5 130 0 0 0,4-146 0 0 0,-2-23 288 0 0,-19 101 0 0 0,-2 31 215 0 0,22-107-452 0 0,3 0 0 0 0,21 131 0 0 0,36 94 13 0 0,-56-282-59 0 0,-1-1 1 0 0,-1 1-1 0 0,-1 0 0 0 0,-3 25 0 0 0,-22 94 433 0 0,-2 34-289 0 0,12-63-154 0 0,4-27 5 0 0,0 147 0 0 0,-3 89 139 0 0,-2-238 43 0 0,2-12-59 0 0,4-3-120 0 0,4 0 0 0 0,2 0 0 0 0,12 138 0 0 0,-6-188-15 0 0,-2 0-1 0 0,0 0 1 0 0,-3 28-1 0 0,-16 58 38 0 0,17-95 0 0 0,-1-2-6 0 0,1 0-1 0 0,-2-1 0 0 0,1 0 0 0 0,-1 0 1 0 0,0 0-1 0 0,-11 14 0 0 0,15-21 16 0 0,0-1 0 0 0,-1 0-1 0 0,1 1 1 0 0,-1-1 0 0 0,1 0-1 0 0,0 1 1 0 0,-1-1 0 0 0,1 0-1 0 0,-1 1 1 0 0,1-1 0 0 0,-1 0-1 0 0,1 0 1 0 0,-1 0 0 0 0,1 1-1 0 0,-1-1 1 0 0,1 0 0 0 0,-1 0-1 0 0,1 0 1 0 0,-1 0 0 0 0,1 0-1 0 0,-1 0 1 0 0,1 0 0 0 0,-1 0-1 0 0,1 0 1 0 0,-1 0 0 0 0,1 0 0 0 0,-1-1-1 0 0,1 1 1 0 0,-1 0 0 0 0,1 0-1 0 0,-1 0 1 0 0,1-1 0 0 0,-1 1-1 0 0,1 0 1 0 0,-1-1 0 0 0,1 1-1 0 0,0 0 1 0 0,-1-1 0 0 0,1 1-1 0 0,0 0 1 0 0,-1-1 0 0 0,1 1-1 0 0,0-1 1 0 0,-1 1 0 0 0,1-1-1 0 0,-17-25-602 0 0,15 22 228 0 0,-2-3 300 0 0,1-1 1 0 0,-2 1 0 0 0,1 0-1 0 0,-1 1 1 0 0,0-1-1 0 0,0 1 1 0 0,-1 0-1 0 0,0 0 1 0 0,0 1-1 0 0,0 0 1 0 0,-1 0 0 0 0,1 0-1 0 0,-1 1 1 0 0,-9-4-1 0 0,-31-14 41 0 0,1-2 0 0 0,1-2 0 0 0,1-2 0 0 0,-50-41 0 0 0,66 45 1 0 0,0-1-1 0 0,2-1 0 0 0,-42-55 0 0 0,58 66-9 0 0,0 0 0 0 0,1 0 0 0 0,1-1 0 0 0,0 0 0 0 0,1 0-1 0 0,1-1 1 0 0,0 0 0 0 0,2 0 0 0 0,-6-36 0 0 0,9 45-10 0 0,0-1 16 0 0,0 1 0 0 0,0 0 0 0 0,0-1-1 0 0,1 1 1 0 0,1-1 0 0 0,-1 1 0 0 0,2 0 0 0 0,-1 0 0 0 0,1-1-1 0 0,4-12 1 0 0,8-9-29 0 0,31-53 0 0 0,-45 83 32 0 0,0 0 1 0 0,1-1-1 0 0,-1 1 0 0 0,0 0 0 0 0,0 0 0 0 0,0-1 0 0 0,1 1 0 0 0,-1 0 0 0 0,0 0 1 0 0,0 0-1 0 0,1-1 0 0 0,-1 1 0 0 0,0 0 0 0 0,1 0 0 0 0,-1 0 0 0 0,0 0 1 0 0,0 0-1 0 0,1 0 0 0 0,-1-1 0 0 0,0 1 0 0 0,1 0 0 0 0,-1 0 0 0 0,0 0 0 0 0,1 0 1 0 0,-1 0-1 0 0,0 0 0 0 0,1 0 0 0 0,-1 0 0 0 0,0 0 0 0 0,1 0 0 0 0,-1 1 1 0 0,0-1-1 0 0,1 0 0 0 0,-1 0 0 0 0,0 0 0 0 0,1 0 0 0 0,11 13-12 0 0,6 19-45 0 0,6 37 30 0 0,-18-47 15 0 0,1-1 0 0 0,11 22-1 0 0,16 31 13 0 0,13 25 0 0 0,-14-35 0 0 0,19 33 0 0 0,-20-42 0 0 0,25 30 0 0 0,-57-85 0 0 0,0 0 0 0 0,0 1 0 0 0,0-1 0 0 0,0 0 0 0 0,0 0 0 0 0,1 0 0 0 0,-1 1 0 0 0,0-1 0 0 0,0 0 0 0 0,0 0 0 0 0,1 0 0 0 0,-1 0 0 0 0,0 1 0 0 0,0-1 0 0 0,1 0 0 0 0,-1 0 0 0 0,0 0 0 0 0,0 0 0 0 0,1 0 0 0 0,-1 0 0 0 0,0 0 0 0 0,0 0 0 0 0,1 0 0 0 0,-1 0 0 0 0,0 0 0 0 0,0 0 0 0 0,1 0 0 0 0,-1 0 0 0 0,0 0 0 0 0,0 0 0 0 0,1 0 0 0 0,-1 0 0 0 0,0 0 0 0 0,0 0 0 0 0,1 0 0 0 0,-1 0 0 0 0,0-1 0 0 0,10-7 0 0 0,-4 2 0 0 0,-4 5 0 0 0,0 0 0 0 0,0 1 0 0 0,0-1 0 0 0,0 1 0 0 0,0-1 0 0 0,0 1 0 0 0,0 0 0 0 0,0 0 0 0 0,0-1 0 0 0,0 2 0 0 0,0-1 0 0 0,0 0 0 0 0,1 0 0 0 0,-1 1 0 0 0,0-1 0 0 0,0 1 0 0 0,0-1 0 0 0,0 1 0 0 0,-1 0 0 0 0,1 0 0 0 0,0 0 0 0 0,0 0 0 0 0,0 0 0 0 0,1 2 0 0 0,-1-2 0 0 0,1 1 0 0 0,0-1 0 0 0,-1 1 0 0 0,1-1 0 0 0,0 0 0 0 0,0 0 0 0 0,0 0 0 0 0,-1-1 0 0 0,1 1 0 0 0,4 0 0 0 0,-5-1 0 0 0,0-1 0 0 0,-1 1 0 0 0,1 0 0 0 0,-1-1 0 0 0,1 1 0 0 0,-1-1 0 0 0,1 1 0 0 0,-1-1 0 0 0,0 0 0 0 0,1 0 0 0 0,-1 0 0 0 0,0 0 0 0 0,1 0 0 0 0,1-2 0 0 0,17-20 0 0 0,-11 12 0 0 0,6-5-10 0 0,0 2 0 0 0,25-19-1 0 0,-24 21 0 0 0,-1-1 0 0 0,27-28 0 0 0,-24 15 11 0 0,-1 1 0 0 0,-1-2 0 0 0,21-49 0 0 0,4-6 0 0 0,-5 19 0 0 0,-8 25-10 0 0,-12 19-12 0 0,36-33 1 0 0,36-15-4 0 0,-88 67 25 0 0,7-5-15 0 0,0 0 0 0 0,1 1 1 0 0,12-6-1 0 0,72-35-13 0 0,-69 34-72 0 0,-2 3-148 0 0,66-26-39 0 0,-66 25-1 0 0,-1-1-768 0 0,81-41 224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8:10.183"/>
    </inkml:context>
    <inkml:brush xml:id="br0">
      <inkml:brushProperty name="width" value="0.1" units="cm"/>
      <inkml:brushProperty name="height" value="0.1" units="cm"/>
      <inkml:brushProperty name="color" value="#AB008B"/>
    </inkml:brush>
  </inkml:definitions>
  <inkml:trace contextRef="#ctx0" brushRef="#br0">863 223 1951 0 0,'-1'1'15'0'0,"0"-1"0"0"0,0 0 0 0 0,1 1 0 0 0,-1-1 0 0 0,0 0 0 0 0,0 1 0 0 0,0-1-1 0 0,1 0 1 0 0,-1 0 0 0 0,0 0 0 0 0,0 1 0 0 0,0-1 0 0 0,0 0 0 0 0,-1 0 0 0 0,2-1 2 0 0,0 1 0 0 0,-1 0 0 0 0,1 0 0 0 0,0 0 0 0 0,0 0 0 0 0,0-1 0 0 0,0 1 0 0 0,-1 0 0 0 0,1 0 0 0 0,0 0 1 0 0,0-1-1 0 0,0 1 0 0 0,0 0 0 0 0,0 0 0 0 0,0-1 0 0 0,0 1 0 0 0,-1 0 0 0 0,1 0 0 0 0,0-1 0 0 0,0 1 0 0 0,0 0 0 0 0,0 0 0 0 0,0-1 1 0 0,0 1-1 0 0,0 0 0 0 0,0 0 0 0 0,1-1 0 0 0,-1 1 0 0 0,0 0 0 0 0,0-1 0 0 0,11-23 1080 0 0,-9 19-969 0 0,59-103 1794 0 0,-29 54-692 0 0,-29 49-928 0 0,0 0 0 0 0,1 1 0 0 0,-1 0 0 0 0,6-6 487 0 0,-16 20 626 0 0,-3-1-562 0 0,-1-1 1 0 0,0 0 0 0 0,-13 6 0 0 0,23-13-832 0 0,-44 29 392 0 0,-65 56-1 0 0,38-26-475 0 0,35-34 115 0 0,0-2 0 0 0,-2-1 0 0 0,0-2-1 0 0,-74 27 1 0 0,100-42 50 0 0,0 0 0 0 0,1 0 0 0 0,-1 1 0 0 0,1 1 0 0 0,1 0 0 0 0,-1 1 0 0 0,-12 12 0 0 0,24-20-103 0 0,-1 0 0 0 0,1-1 0 0 0,-1 1 0 0 0,1 0 0 0 0,0 0 0 0 0,-1 0 0 0 0,1 0 0 0 0,0 0 0 0 0,0-1 0 0 0,0 1 0 0 0,0 0 0 0 0,0 0 0 0 0,0 0 0 0 0,0 0 0 0 0,0 0 0 0 0,0 0 0 0 0,0 0 0 0 0,0-1 0 0 0,0 1 0 0 0,1 0 0 0 0,-1 0 0 0 0,0 0 0 0 0,1 0 0 0 0,-1-1 0 0 0,0 1 0 0 0,2 1 0 0 0,14 22 0 0 0,-14-21 0 0 0,0 0 0 0 0,0-1 0 0 0,0 0 0 0 0,0 0 0 0 0,0 0 0 0 0,0 0 0 0 0,0 0 0 0 0,1 0 0 0 0,-1-1 0 0 0,1 1 0 0 0,-1-1 0 0 0,1 0 0 0 0,0 0 0 0 0,-1 0 0 0 0,1 0 0 0 0,0 0 0 0 0,0 0 0 0 0,5 0 0 0 0,1-1 0 0 0,0 0 0 0 0,0 0 0 0 0,1-1 0 0 0,10-3 0 0 0,-13 3 0 0 0,26-5 0 0 0,51-13 11 0 0,-64 15 42 0 0,1 0 1 0 0,79-11-44 0 0,-76 14-10 0 0,1 1 0 0 0,24 3 0 0 0,-44-3 2 0 0,0 1 0 0 0,0 0-1 0 0,0 0 1 0 0,0 0-1 0 0,0 1 1 0 0,5 2 0 0 0,-7-3 3 0 0,-1 1 0 0 0,0-1-1 0 0,0 1 1 0 0,0 0 0 0 0,0-1 0 0 0,4 5 0 0 0,0 1 13 0 0,-3-4 14 0 0,-1 0 0 0 0,0 0 0 0 0,0 0 0 0 0,0 0 0 0 0,0 0 0 0 0,-1 1 0 0 0,1-1 0 0 0,-1 1 0 0 0,0-1 0 0 0,0 1-1 0 0,0 0 1 0 0,0-1 0 0 0,-1 1 0 0 0,1 0 0 0 0,-1-1 0 0 0,0 1 0 0 0,0 0 0 0 0,0 0 0 0 0,-1-1 0 0 0,1 1 0 0 0,-1 0 0 0 0,0-1 0 0 0,-2 5 0 0 0,-1 6 112 0 0,-2 0 0 0 0,0 0 1 0 0,0-1-1 0 0,-12 17 0 0 0,-46 57 260 0 0,44-62-262 0 0,-30 49 0 0 0,42-57-142 0 0,1-1 0 0 0,-8 26 0 0 0,3-6 0 0 0,10-30-47 0 0,1-3 88 0 0,0 0-1 0 0,0 1 1 0 0,-1-1 0 0 0,0 0 0 0 0,1 0 0 0 0,-4 4 0 0 0,5-7-26 0 0,0 0 1 0 0,-1 1-1 0 0,1-1 1 0 0,0 0-1 0 0,-1 1 0 0 0,1-1 1 0 0,0 0-1 0 0,-1 1 0 0 0,1-1 1 0 0,-1 0-1 0 0,1 0 0 0 0,-1 0 1 0 0,1 1-1 0 0,0-1 0 0 0,-1 0 1 0 0,1 0-1 0 0,-1 0 0 0 0,1 0 1 0 0,-1 0-1 0 0,1 0 0 0 0,-1 0 1 0 0,0 0 9 0 0,0-1 1 0 0,0 1-1 0 0,0 0 1 0 0,0-1 0 0 0,0 1-1 0 0,1-1 1 0 0,-1 1-1 0 0,0-1 1 0 0,0 1-1 0 0,0-1 1 0 0,1 0 0 0 0,-1 1-1 0 0,0-1 1 0 0,0-1-1 0 0,-21-25 467 0 0,-42-40-1 0 0,51 56-484 0 0,-1 0 0 0 0,0 0 0 0 0,-1 1 0 0 0,-1 1-1 0 0,-17-9 1 0 0,12 9-6 0 0,0 1-1 0 0,-31-9 1 0 0,40 15-4 0 0,0 0 1 0 0,0 0-1 0 0,0 1 1 0 0,-1 1-1 0 0,1 0 1 0 0,-15 2-1 0 0,13 0-89 0 0,1 1 0 0 0,-1 1 0 0 0,1 0 0 0 0,0 0 0 0 0,0 1 0 0 0,0 1 0 0 0,-17 11 1 0 0,7-2-1148 0 0,0 1 1 0 0,-35 32 0 0 0,45-35 216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13.127"/>
    </inkml:context>
    <inkml:brush xml:id="br0">
      <inkml:brushProperty name="width" value="0.35" units="cm"/>
      <inkml:brushProperty name="height" value="2.1" units="cm"/>
      <inkml:brushProperty name="color" value="#00A0D7"/>
      <inkml:brushProperty name="inkEffects" value="pencil"/>
    </inkml:brush>
  </inkml:definitions>
  <inkml:trace contextRef="#ctx0" brushRef="#br0">199 0 10135 180023 66400,'-9'12'1080'0'0,"-6"7"-760"0"0,-2 3 392 0 0,-1 5 48 0 0,-5 8 56 0 0,0 4-408 0 0,0 2-120 0 0,2 4 224 0 0,2 7-192 0 0,4 7-320 0 0,5 8-240 0 0,5 5-464 0 0,5 0 24 0 0,4-6 88 0 0,4-6 296 0 0,4-3 392 0 0,4-3 288 0 0,3-4 376 0 0,-2-10-64 0 0,6-3-104 0 0,-2-8 24 0 0,-3-9 40 0 0,12-6-104 0 0,1-5-144 0 0,11-10-112 0 0,-1-5-168 0 0,6-10-64 0 0,-4-3-64 0 0,-9 2 0 0 0,1-6 0 0 0,-6 1 0 0 0,5-9-64 0 0,2-8 64 0 0,3-8 0 0 0,-1-8-88 0 0,-1-4 24 0 0,-4-5 64 0 0,-4-2-64 0 0,-5-7 64 0 0,-6-1-64 0 0,-7 3 64 0 0,-6 7 0 0 0,-6 6 0 0 0,-3 14 64 0 0,-1 10-64 0 0,-1 10 64 0 0,0 6 0 0 0,-1 4 64 0 0,1 5 16 0 0,1 3-56 0 0,2 3 0 0 0,1 6 0 0 0,1 1-88 0 0,1 10 64 0 0,5 19-64 0 0,2 19 0 0 0,2 17 0 0 0,2 16 0 0 0,0 13 64 0 0,-1 8 32 0 0,-2 3 32 0 0,-2 0 80 0 0,-3-4 112 0 0,-4-7-96 0 0,-4-9-152 0 0,-3-15-72 0 0,-1-14 0 0 0,-1-18-320 0 0,1-14-408 0 0,1-14-1712 0 0,1-16 1320 0 0,2-8-13919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8:11.257"/>
    </inkml:context>
    <inkml:brush xml:id="br0">
      <inkml:brushProperty name="width" value="0.1" units="cm"/>
      <inkml:brushProperty name="height" value="0.1" units="cm"/>
      <inkml:brushProperty name="color" value="#AB008B"/>
    </inkml:brush>
  </inkml:definitions>
  <inkml:trace contextRef="#ctx0" brushRef="#br0">52 0 2071 0 0,'-2'3'0'0'0,"-1"2"88"0"0,1 0-24 0 0,-1-3 0 0 0,3 0-64 0 0,-7 3 0 0 0,-10 8 0 0 0,0-4 0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8:15.189"/>
    </inkml:context>
    <inkml:brush xml:id="br0">
      <inkml:brushProperty name="width" value="0.1" units="cm"/>
      <inkml:brushProperty name="height" value="0.1" units="cm"/>
      <inkml:brushProperty name="color" value="#AB008B"/>
    </inkml:brush>
  </inkml:definitions>
  <inkml:trace contextRef="#ctx0" brushRef="#br0">497 14919 5983 0 0,'-3'2'150'0'0,"2"0"-92"0"0,-1-1 1 0 0,1 0-1 0 0,0 1 1 0 0,-1-1-1 0 0,1 1 1 0 0,0-1-1 0 0,0 1 1 0 0,-1 2-1 0 0,2-3-9 0 0,0 0 0 0 0,-1 0 0 0 0,1-1 0 0 0,0 1-1 0 0,1 0 1 0 0,-1 0 0 0 0,0-1 0 0 0,0 1 0 0 0,0 0 0 0 0,0 0 0 0 0,1 0-1 0 0,-1-1 1 0 0,0 1 0 0 0,1 0 0 0 0,-1-1 0 0 0,0 1 0 0 0,1 0 0 0 0,-1-1 0 0 0,1 1-1 0 0,-1 0 1 0 0,1-1 0 0 0,-1 1 0 0 0,1-1 0 0 0,0 1 0 0 0,0 1 157 0 0,7 4 1506 0 0,-1-1 171 0 0,35 24-1667 0 0,-31-22 2760 0 0,-1 2-2515 0 0,30 25 3 0 0,-39-33-439 0 0,0 0 0 0 0,-1 0 0 0 0,1 0 0 0 0,0 0-1 0 0,-1 0 1 0 0,1 0 0 0 0,-1 0 0 0 0,1 0 0 0 0,-1 0 0 0 0,1 0-1 0 0,-1 0 1 0 0,0 0 0 0 0,0 0 0 0 0,1 0 0 0 0,-1 0-1 0 0,0 0 1 0 0,0 0 0 0 0,0 0 0 0 0,0 1 0 0 0,0-1 0 0 0,0 0-1 0 0,-1 0 1 0 0,1 0 0 0 0,0 0 0 0 0,-1 0 0 0 0,1 0 0 0 0,0 0-1 0 0,-1 0 1 0 0,0 2 0 0 0,-2 2 108 0 0,-2 15 325 0 0,-11 41 550 0 0,-9 64 0 0 0,20-92-844 0 0,-12 50 0 0 0,15-78-166 0 0,-1 0 0 0 0,1 0-1 0 0,-1 0 1 0 0,0 0 0 0 0,0 0 0 0 0,-1 0-1 0 0,1-1 1 0 0,-1 0 0 0 0,0 0 0 0 0,-1 0-1 0 0,1 0 1 0 0,0 0 0 0 0,-1-1 0 0 0,0 0-1 0 0,-7 4 1 0 0,2-2-3 0 0,-1 1 0 0 0,0-2 0 0 0,0 0 0 0 0,0 0-1 0 0,-1-1 1 0 0,-18 3 0 0 0,28-5 13 0 0,-1-1-1 0 0,0 0 1 0 0,1 0 0 0 0,-1-1-1 0 0,1 1 1 0 0,-1 0 0 0 0,0-1-1 0 0,1 1 1 0 0,-1-1 0 0 0,1 0-1 0 0,-1 0 1 0 0,1 0 0 0 0,0 0-1 0 0,-1 0 1 0 0,1-1 0 0 0,0 1-1 0 0,0-1 1 0 0,0 1-1 0 0,0-1 1 0 0,0 0 0 0 0,-3-4-1 0 0,-1-3 53 0 0,-1 0 0 0 0,2 0 0 0 0,-1-1 0 0 0,-3-10 0 0 0,-6-10 48 0 0,8 18 10 0 0,4 6-42 0 0,0 0 0 0 0,-1 0 1 0 0,0 0-1 0 0,0 1 1 0 0,-6-7-1 0 0,9 11-67 0 0,0 0 0 0 0,0 0 0 0 0,0 0 0 0 0,-1 0 1 0 0,1 0-1 0 0,0 1 0 0 0,0-1 0 0 0,-1 0 0 0 0,1 1 0 0 0,-1-1 0 0 0,1 1 0 0 0,0-1 0 0 0,-1 1 0 0 0,1 0 0 0 0,-1 0 0 0 0,1-1 0 0 0,-1 1 0 0 0,1 0 0 0 0,-1 0 1 0 0,1 1-1 0 0,-1-1 0 0 0,1 0 0 0 0,-1 0 0 0 0,1 1 0 0 0,-1-1 0 0 0,1 1 0 0 0,0-1 0 0 0,-1 1 0 0 0,-2 1 0 0 0,-10 8-9 0 0,-1 0 0 0 0,2 1 0 0 0,-1 0 0 0 0,-14 17 0 0 0,-4 5 0 0 0,10-13 11 0 0,-28 24 506 0 0,49-44-501 0 0,1 1-1 0 0,-1-1 1 0 0,0 1-1 0 0,1 0 1 0 0,-1-1 0 0 0,1 1-1 0 0,-1 0 1 0 0,1 0-1 0 0,-1-1 1 0 0,1 1-1 0 0,-1 0 1 0 0,1 0 0 0 0,0 0-1 0 0,-1 0 1 0 0,1 0-1 0 0,2 3 79 0 0,7-6-39 0 0,2-3-45 0 0,-2 1-10 0 0,-2-1 0 0 0,1 1 0 0 0,-1-1 0 0 0,9-8 0 0 0,43-29 0 0 0,-25 15 0 0 0,21-20 0 0 0,-52 44 0 0 0,0 1 0 0 0,0 0 0 0 0,0-1 0 0 0,-1 0 0 0 0,1 1 0 0 0,-1-1 0 0 0,1 0 0 0 0,-1-1 0 0 0,3-5 0 0 0,-1 1 0 0 0,5-9 0 0 0,-1 0 0 0 0,-1-1 0 0 0,-1 0 0 0 0,0 0 0 0 0,-1 0 0 0 0,-2-1 0 0 0,1 1 0 0 0,-2-1 0 0 0,0-22 0 0 0,-9-60 0 0 0,8 84 10 0 0,1-1 1 0 0,1 0-1 0 0,0 0 0 0 0,2 1 1 0 0,0 0-1 0 0,13-30 0 0 0,-7 22-10 0 0,17-25 0 0 0,7-7 0 0 0,3-2 0 0 0,1 0 0 0 0,-2-1 0 0 0,-7 7 0 0 0,-12 18 0 0 0,13-18 0 0 0,4-8 0 0 0,4 0 0 0 0,3-2 0 0 0,-3 2 0 0 0,1-3 0 0 0,-3-2 0 0 0,0 1 0 0 0,17-40 0 0 0,54-148 0 0 0,-59 139 0 0 0,-49 113 0 0 0,14-24 0 0 0,12-19 0 0 0,-7 11 0 0 0,15-21 0 0 0,4-8 0 0 0,5-5 0 0 0,-1-4-10 0 0,-8 11-33 0 0,0 3 32 0 0,-2-3 11 0 0,2-2-10 0 0,1-1-33 0 0,1 0 32 0 0,10-9 11 0 0,-1 4 0 0 0,7-2 0 0 0,5 2 0 0 0,5-6 0 0 0,-18 15 11 0 0,-27 34 32 0 0,22-36-33 0 0,-4 3-10 0 0,-6 4 0 0 0,-1 0 0 0 0,1-3 0 0 0,3-4 0 0 0,-3-5 0 0 0,-27 61 0 0 0,35-90 0 0 0,-11 8 0 0 0,-3-1 0 0 0,-5-1 0 0 0,8-100 0 0 0,-19 32 0 0 0,1-12 0 0 0,0 102 0 0 0,-1-9 0 0 0,25-105 0 0 0,18-18 0 0 0,27-107 0 0 0,51-63 0 0 0,-114 333 0 0 0,11-16 0 0 0,9-26 29 0 0,38-135-1 0 0,-48 136-21 0 0,19-40 73 0 0,70-132 0 0 0,-53 122-48 0 0,-20 40-32 0 0,80-180 0 0 0,-24-11 0 0 0,-79 214 0 0 0,-4 0 0 0 0,-2-1 0 0 0,-3-1 0 0 0,-3 1 0 0 0,-3-1 0 0 0,-11-120 0 0 0,-16-149 0 0 0,26 267 0 0 0,2 0 0 0 0,24-130 0 0 0,-10 113 0 0 0,36-101 0 0 0,59-161 0 0 0,-82 248 0 0 0,96-354 0 0 0,-104 371 0 0 0,39-190 0 0 0,-7-39 0 0 0,22-172 0 0 0,-70 413 0 0 0,-3 0 0 0 0,-3 0 0 0 0,-3 0 0 0 0,-4 1 0 0 0,-2-1 0 0 0,-3 1 0 0 0,-38-119 0 0 0,-106-246 0 0 0,61 146 0 0 0,82 237 0 0 0,3 0 0 0 0,1 0 0 0 0,-2-95 0 0 0,13 79-16 0 0,2 0 0 0 0,3 0 0 0 0,17-71 0 0 0,30-121-358 0 0,-18-1-68 0 0,-31 195 328 0 0,-3 0-1 0 0,-3 0 0 0 0,-2 0 1 0 0,-4 0-1 0 0,-15-68 0 0 0,-6 21 147 0 0,-52-132 0 0 0,50 164-32 0 0,5 0 0 0 0,-25-132 0 0 0,46 185 0 0 0,-1-50 0 0 0,6 62 0 0 0,0 1 0 0 0,0-1 0 0 0,1 1 0 0 0,1 0 0 0 0,5-16 0 0 0,-4 20 0 0 0,0 1 0 0 0,10-16 0 0 0,0 0 0 0 0,-8 10 0 0 0,0 0 0 0 0,-1-1 0 0 0,-1 0 0 0 0,-1 0 0 0 0,3-29 0 0 0,-1 6 0 0 0,19-93 0 0 0,-24 131-7 0 0,1 0 0 0 0,-1-1 0 0 0,0 1 1 0 0,0 0-1 0 0,0-1 0 0 0,0 1 0 0 0,0 0 0 0 0,0-1 0 0 0,0 1 0 0 0,-1-2 0 0 0,-3 0-52 0 0,-4 7 18 0 0,5 0 39 0 0,-1-1 0 0 0,0-1 0 0 0,0 1-1 0 0,-1 0 1 0 0,1-1 0 0 0,-7 3 0 0 0,0 0 108 0 0,11-5-105 0 0,-1 0-1 0 0,1 0 1 0 0,0 1 0 0 0,0-1 0 0 0,-1 0 0 0 0,1 0-1 0 0,0 0 1 0 0,-1 0 0 0 0,1 0 0 0 0,0 0-1 0 0,0 0 1 0 0,-1 0 0 0 0,1 0 0 0 0,0 0-1 0 0,-1 0 1 0 0,1 0 0 0 0,0 0 0 0 0,0 0 0 0 0,-1 0-1 0 0,1 0 1 0 0,0 0 0 0 0,-1 0 0 0 0,1 0-1 0 0,0 0 1 0 0,0 0 0 0 0,-1-1 0 0 0,1 1 0 0 0,0 0-1 0 0,0 0 1 0 0,-1 0 0 0 0,1-1 0 0 0,-3-9 35 0 0,4-14 19 0 0,0 23-54 0 0,5-30-1 0 0,1 0 0 0 0,1 1 0 0 0,18-40 0 0 0,-21 58 0 0 0,1 1 0 0 0,13-20 0 0 0,4-8 0 0 0,-20 33 7 0 0,-1 0-1 0 0,0 0 0 0 0,0 0 1 0 0,0-7-1 0 0,0 7 1 0 0,-1 0-1 0 0,1 0 0 0 0,-1 0 1 0 0,5-7-1 0 0,7-21-6 0 0,-10 22 0 0 0,-3 12 0 0 0,0-1 0 0 0,0 1 0 0 0,0 0 0 0 0,0-1 0 0 0,0 1 0 0 0,0-1 0 0 0,0 1 0 0 0,0 0 0 0 0,0-1 0 0 0,0 1 0 0 0,0 0 0 0 0,0-1 0 0 0,0 1 0 0 0,0 0 0 0 0,-1-1 0 0 0,1 1 0 0 0,0 0 0 0 0,0-1 0 0 0,-1 1 0 0 0,1 0 0 0 0,0-1 0 0 0,0 1 0 0 0,-1 0 0 0 0,1 0 0 0 0,0-1 0 0 0,0 1 0 0 0,-1 0 0 0 0,1 0 0 0 0,0 0 0 0 0,-1-1 0 0 0,1 1 0 0 0,0 0 0 0 0,-1 0 0 0 0,1 0 0 0 0,-1 0 0 0 0,1 0 0 0 0,0 0 0 0 0,-1 0 0 0 0,1 0 0 0 0,0 0 0 0 0,-1 0 0 0 0,1 0 0 0 0,-1 0 0 0 0,1 0 0 0 0,0 0 0 0 0,-1 0 0 0 0,-20 2 0 0 0,19-2 0 0 0,-18 2 10 0 0,0 2 33 0 0,1-2 0 0 0,-1-1 0 0 0,-38-2 0 0 0,52 0-43 0 0,0 0 1 0 0,0 0-1 0 0,0 1 1 0 0,0 0 0 0 0,0 0-1 0 0,0 1 1 0 0,0-1 0 0 0,0 1-1 0 0,0 0 1 0 0,0 1-1 0 0,1 0 1 0 0,-1 0 0 0 0,0 0-1 0 0,1 0 1 0 0,-1 1 0 0 0,-6 4-1 0 0,-2 5 12 0 0,-1 1 0 0 0,2 0 0 0 0,-1 1 0 0 0,2 0 0 0 0,-22 32 0 0 0,9-11-20 0 0,-50 80 8 0 0,40-59 11 0 0,-80 135 53 0 0,86-146-46 0 0,-2-1-1 0 0,-59 65 1 0 0,-36 12 73 0 0,104-100-58 0 0,-99 90-10 0 0,110-99-5 0 0,0-1-1 0 0,-14 20 1 0 0,18-19-18 0 0,-1-1 0 0 0,1 1 0 0 0,1 0 0 0 0,0 0 0 0 0,1 0 0 0 0,0 1 0 0 0,1 0 0 0 0,0 0 0 0 0,1 0 0 0 0,1 1 0 0 0,-2 25 0 0 0,4-39 1 0 0,0 1 0 0 0,0 0 0 0 0,0-1 0 0 0,0 1 0 0 0,0 0 0 0 0,0-1 0 0 0,0 1 0 0 0,0-1 0 0 0,0 1 0 0 0,0 0 0 0 0,0-1 0 0 0,0 1 0 0 0,1 0 0 0 0,-1-1 0 0 0,0 1 0 0 0,0-1 0 0 0,1 1 0 0 0,-1-1 0 0 0,0 1 0 0 0,1-1 0 0 0,-1 1-1 0 0,1-1 1 0 0,-1 1 0 0 0,0-1 0 0 0,1 1 0 0 0,-1-1 0 0 0,1 1 0 0 0,0-1 0 0 0,-1 0 0 0 0,1 1 0 0 0,-1-1 0 0 0,1 0 0 0 0,0 0 1 0 0,0 0-1 0 0,0 0 1 0 0,0 0 0 0 0,0 0-1 0 0,0-1 1 0 0,0 1-1 0 0,0 0 1 0 0,0-1 0 0 0,0 1-1 0 0,0 0 1 0 0,0-1-1 0 0,-1 1 1 0 0,1-1 0 0 0,0 0-1 0 0,0 1 1 0 0,-1-1-1 0 0,1 0 1 0 0,0 1 0 0 0,0-3-1 0 0,14-16-1 0 0,-2 0 0 0 0,16-34 0 0 0,-3 6 0 0 0,58-86-110 0 0,107-132-1 0 0,-151 218-306 0 0,74-65-1 0 0,-111 108 396 0 0,4-2-1 0 0,-1 1 0 0 0,1-1 0 0 0,-1 1 0 0 0,12-6 0 0 0,-17 10 22 0 0,0 1 1 0 0,0-1-1 0 0,0 1 0 0 0,1-1 0 0 0,-1 1 1 0 0,0-1-1 0 0,0 1 0 0 0,0 0 0 0 0,0 0 1 0 0,0-1-1 0 0,0 1 0 0 0,1 0 1 0 0,-1 0-1 0 0,0 0 0 0 0,0 0 0 0 0,0 0 1 0 0,0 1-1 0 0,0-1 0 0 0,0 0 0 0 0,1 0 1 0 0,-1 1-1 0 0,0-1 0 0 0,0 1 0 0 0,0-1 1 0 0,0 1-1 0 0,0-1 0 0 0,0 1 1 0 0,0 0-1 0 0,0-1 0 0 0,0 1 0 0 0,-1 0 1 0 0,1 0-1 0 0,0 0 0 0 0,0 0 0 0 0,-1 0 1 0 0,1-1-1 0 0,0 1 0 0 0,-1 0 0 0 0,1 1 1 0 0,-1-1-1 0 0,1 1 0 0 0,13 42 26 0 0,-13-37-15 0 0,1 0 0 0 0,-1-1 0 0 0,1 1 0 0 0,1-1 0 0 0,-1 0 0 0 0,1 0 1 0 0,0 0-1 0 0,1 0 0 0 0,-1-1 0 0 0,8 9 0 0 0,-7-10-9 0 0,-3-2 4 0 0,1 0 1 0 0,-1-1-1 0 0,1 1 0 0 0,0-1 0 0 0,0 1 1 0 0,-1-1-1 0 0,1 0 0 0 0,0 0 0 0 0,0 1 1 0 0,0-2-1 0 0,4 3 0 0 0,-3-3-5 0 0,-1 0 0 0 0,1 0 0 0 0,0 0 0 0 0,-1-1 0 0 0,1 1 0 0 0,-1 0 0 0 0,1-1 0 0 0,2-1 0 0 0,79-23 0 0 0,-13-8 0 0 0,-67 31 0 0 0,-2 1 0 0 0,0 0 0 0 0,0 0 0 0 0,0 0 0 0 0,0 0 0 0 0,0 0 0 0 0,0 1 0 0 0,0-1 0 0 0,0 1 0 0 0,0-1 0 0 0,0 1 0 0 0,1 0 0 0 0,-1 0 0 0 0,0 0 0 0 0,0 0 0 0 0,0 0 0 0 0,0 0 0 0 0,4 2 0 0 0,75 16 0 0 0,-77-18 0 0 0,-1 2 0 0 0,0-1 0 0 0,1 0 0 0 0,-1 1 0 0 0,0 0 0 0 0,5 2 0 0 0,2 10 0 0 0,-7-9 0 0 0,10 18 60 0 0,-2 0 1 0 0,-1 0-1 0 0,0 1 0 0 0,10 46 1 0 0,-5-5 182 0 0,-3-1 0 0 0,-3 1 0 0 0,0 67 0 0 0,-14 197 384 0 0,4-302-578 0 0,-1-7 25 0 0,1-1 0 0 0,1 1 0 0 0,1-1 0 0 0,7 38 0 0 0,6 9 73 0 0,-12-55-87 0 0,0-1-111 0 0,1-19-145 0 0,0-33-2965 0 0,0 25-3886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8:16.502"/>
    </inkml:context>
    <inkml:brush xml:id="br0">
      <inkml:brushProperty name="width" value="0.1" units="cm"/>
      <inkml:brushProperty name="height" value="0.1" units="cm"/>
      <inkml:brushProperty name="color" value="#AB008B"/>
    </inkml:brush>
  </inkml:definitions>
  <inkml:trace contextRef="#ctx0" brushRef="#br0">3 232 4143 0 0,'0'0'25'0'0,"-1"-1"1"0"0,1 0-1 0 0,-1 0 0 0 0,1 0 0 0 0,0 0 0 0 0,0 0 0 0 0,0 0 0 0 0,0 0 0 0 0,0 0 0 0 0,0 0 0 0 0,0 0 0 0 0,0 0 0 0 0,0 0 0 0 0,0 0 0 0 0,0 0 0 0 0,0 0 0 0 0,1 0 0 0 0,-1 0 0 0 0,1-2 0 0 0,10-24 473 0 0,-7 19-433 0 0,20-42-108 0 0,-15 35 20 0 0,-2-1 0 0 0,0 1 0 0 0,6-24-1 0 0,-12 39 21 0 0,-1 0 0 0 0,0-1 0 0 0,0 1 0 0 0,0 0 0 0 0,0-1 0 0 0,0 1 0 0 0,0 0 0 0 0,0-1 0 0 0,0 1 0 0 0,0 0 0 0 0,0-1 0 0 0,0 1 0 0 0,0 0 0 0 0,0 0 0 0 0,0-1 0 0 0,0 1 0 0 0,0 0 0 0 0,0-1 0 0 0,0 1 0 0 0,0 0-1 0 0,0-1 1 0 0,-1 1 0 0 0,1 0 0 0 0,0-1 0 0 0,0 1 0 0 0,0 0 0 0 0,-1 0 0 0 0,1-1 0 0 0,0 1 0 0 0,0 0 0 0 0,-1-1 0 0 0,-10 2 181 0 0,8 0-44 0 0,0 0 0 0 0,0 0 1 0 0,1 0-1 0 0,-1 1 1 0 0,1-1-1 0 0,-5 4 1 0 0,6-4-54 0 0,-1 1 0 0 0,1-1 0 0 0,0 1 0 0 0,0-1 0 0 0,0 1 0 0 0,-1 0 0 0 0,2-1 0 0 0,-1 1 0 0 0,0 0 0 0 0,0 0 0 0 0,0 0 0 0 0,1-1 0 0 0,-1 3 0 0 0,1-3-50 0 0,0-1-1 0 0,0 0 0 0 0,0 1 0 0 0,0-1 0 0 0,0 0 0 0 0,0 1 0 0 0,0-1 0 0 0,0 0 0 0 0,0 1 0 0 0,0-1 0 0 0,1 0 0 0 0,-1 1 0 0 0,0-1 0 0 0,0 0 0 0 0,0 0 0 0 0,0 1 0 0 0,0-1 0 0 0,1 0 0 0 0,-1 0 0 0 0,0 1 0 0 0,0-1 0 0 0,1 0 0 0 0,-1 0 0 0 0,0 0 0 0 0,0 1 0 0 0,1-1 0 0 0,-1 0 0 0 0,1 0 0 0 0,0 1 10 0 0,0-1 0 0 0,0 0-1 0 0,0 0 1 0 0,1 0 0 0 0,-1 0 0 0 0,0 0 0 0 0,0 0-1 0 0,0 0 1 0 0,0-1 0 0 0,0 1 0 0 0,1 0 0 0 0,0-1-1 0 0,12-5 258 0 0,0 0-1 0 0,-1-1 1 0 0,15-9-1 0 0,-19 10-105 0 0,0 0-1 0 0,0 1 1 0 0,1 0 0 0 0,-1 1-1 0 0,1 0 1 0 0,0 1-1 0 0,20-5 1 0 0,-24 8-135 0 0,0 1-1 0 0,0-1 1 0 0,0 1-1 0 0,0 0 1 0 0,0 1-1 0 0,0-1 1 0 0,-1 1-1 0 0,1 0 1 0 0,10 6-1 0 0,8 2 23 0 0,-22-9 324 0 0,16 7-268 0 0,52 25 14 0 0,-52-25 734 0 0,2-1-589 0 0,64 19 26 0 0,-63-20 587 0 0,-4 2-670 0 0,53 21-4 0 0,-52-22 266 0 0,-4 4-228 0 0,43 29 2 0 0,-42-29-2 0 0,-6-1-13 0 0,31 31-8 0 0,-25-23-1 0 0,1 9-46 0 0,-1 1 0 0 0,22 56 0 0 0,-28-50-149 0 0,8 47 0 0 0,5 23 71 0 0,-18-92-116 0 0,0 1 1 0 0,1-2 0 0 0,0 1-1 0 0,1 0 1 0 0,0-1 0 0 0,10 13-1 0 0,4-1-8 0 0,24 23 11 0 0,-21-24 32 0 0,37 33-33 0 0,-7-3 1 0 0,-34-30 32 0 0,19 25-15 0 0,-23-27 56 0 0,-13-16-79 0 0,15 22 143 0 0,24 49-1 0 0,-37-66-113 0 0,0 0 1 0 0,-1 0-1 0 0,0 1 1 0 0,0-1-1 0 0,-1 1 1 0 0,0-1 0 0 0,-1 1-1 0 0,0 0 1 0 0,-1 0-1 0 0,0-1 1 0 0,-1 12-1 0 0,0-10-10 0 0,-1 1 0 0 0,-1-1 0 0 0,0 0 0 0 0,0 1 0 0 0,-1-1 0 0 0,-1-1 0 0 0,0 1 0 0 0,-11 17 0 0 0,10-19 37 0 0,0-1-1 0 0,-1 0 0 0 0,0-1 1 0 0,0 1-1 0 0,-1-1 0 0 0,-10 7 1 0 0,13-11-218 0 0,1 0 1 0 0,-1 0 0 0 0,0-1 0 0 0,-1 1-1 0 0,-7 1 1 0 0,9-3-425 0 0,0 0-1 0 0,0 0 0 0 0,1-1 1 0 0,-1 0-1 0 0,0 1 1 0 0,0-2-1 0 0,0 1 1 0 0,-7-1-1 0 0,-6-4-5389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8:18.912"/>
    </inkml:context>
    <inkml:brush xml:id="br0">
      <inkml:brushProperty name="width" value="0.1" units="cm"/>
      <inkml:brushProperty name="height" value="0.1" units="cm"/>
      <inkml:brushProperty name="color" value="#AB008B"/>
    </inkml:brush>
  </inkml:definitions>
  <inkml:trace contextRef="#ctx0" brushRef="#br0">24 545 1375 0 0,'-1'-1'181'0'0,"0"1"-1"0"0,-1-1 0 0 0,1 1 1 0 0,0-1-1 0 0,-1 0 0 0 0,1 1 1 0 0,0-1-1 0 0,0 0 0 0 0,0 0 1 0 0,0 0-1 0 0,0 0 0 0 0,0 0 1 0 0,0 0-1 0 0,0-1 0 0 0,0 1 1 0 0,0 0-1 0 0,0 0 0 0 0,1-1 1 0 0,-1 1-1 0 0,1 0 0 0 0,-1-1 1 0 0,1 1-1 0 0,-1-2 0 0 0,1 1-55 0 0,1 0 0 0 0,-1 1 1 0 0,1-1-1 0 0,-1 1 0 0 0,1-1 0 0 0,0 1 0 0 0,-1-1 0 0 0,1 1 0 0 0,0-1 1 0 0,0 1-1 0 0,0 0 0 0 0,0 0 0 0 0,0-1 0 0 0,0 1 0 0 0,1 0 0 0 0,-1 0 1 0 0,0 0-1 0 0,1 0 0 0 0,2-1 0 0 0,-4 2-86 0 0,0 0 0 0 0,0 0 0 0 0,0-1 1 0 0,1 1-1 0 0,-1 0 0 0 0,0 0 0 0 0,0 0 0 0 0,0 0 0 0 0,1 0 0 0 0,-1 0 1 0 0,0-1-1 0 0,0 1 0 0 0,1 0 0 0 0,-1 0 0 0 0,0 0 0 0 0,0 0 0 0 0,1 0 1 0 0,-1 0-1 0 0,0 0 0 0 0,0 0 0 0 0,1 0 0 0 0,-1 0 0 0 0,0 0 0 0 0,0 0 1 0 0,1 1-1 0 0,-1-1 0 0 0,0 0 0 0 0,0 0 0 0 0,1 0 0 0 0,-1 0 0 0 0,0 0 1 0 0,0 0-1 0 0,1 1 0 0 0,3 9 1054 0 0,-4 21 105 0 0,0-23-1168 0 0,1 114 561 0 0,28 213-1 0 0,-25-313-428 0 0,0 0 0 0 0,1 0 0 0 0,2-1-1 0 0,0 0 1 0 0,1 0 0 0 0,1-1 0 0 0,1 0 0 0 0,24 35-1 0 0,-32-53-130 0 0,-1 1 0 0 0,1-1 0 0 0,1 0 0 0 0,-1 0 0 0 0,0 0 0 0 0,0 0 0 0 0,1 0 0 0 0,-1 0 0 0 0,1 0 0 0 0,0-1 0 0 0,-1 0 0 0 0,1 1 0 0 0,0-1 0 0 0,0 0 0 0 0,0 0-1 0 0,5 1 1 0 0,-4-2 8 0 0,1 0-1 0 0,0 0 1 0 0,-1 0-1 0 0,1 0 1 0 0,-1-1-1 0 0,1 0 1 0 0,0 0-1 0 0,-1 0 1 0 0,0 0-1 0 0,6-3 1 0 0,-1 0 1 0 0,0 0 0 0 0,-1-1 1 0 0,1 0-1 0 0,-1-1 1 0 0,0 0-1 0 0,0 0 0 0 0,-1-1 1 0 0,0 1-1 0 0,11-15 1 0 0,0-6 12 0 0,-1-1 1 0 0,-2 0-1 0 0,0-1 1 0 0,-2-1-1 0 0,-2 0 1 0 0,16-62-1 0 0,17-58-53 0 0,-41 141-1 0 0,1-1 0 0 0,0 1 0 0 0,1 0 1 0 0,0 0-1 0 0,8-10 0 0 0,-11 16 2 0 0,0 0 0 0 0,1 0 0 0 0,-1 1 0 0 0,1-1 0 0 0,0 1 0 0 0,0 0 0 0 0,0 0 0 0 0,4-2 0 0 0,-6 3 2 0 0,1 0 1 0 0,-1 1-1 0 0,1-1 0 0 0,0 1 1 0 0,-1-1-1 0 0,1 1 0 0 0,0 0 1 0 0,0 0-1 0 0,-1-1 1 0 0,1 1-1 0 0,0 0 0 0 0,-1 1 1 0 0,1-1-1 0 0,0 0 0 0 0,0 0 1 0 0,-1 1-1 0 0,4 0 0 0 0,-2 1-3 0 0,0 0 0 0 0,0 0-1 0 0,0 0 1 0 0,0 0 0 0 0,0 0-1 0 0,0 1 1 0 0,-1-1 0 0 0,1 1 0 0 0,3 4-1 0 0,19 31 23 0 0,-18-26 19 0 0,85 147 35 0 0,-30-42-61 0 0,-60-114 35 0 0,4 8 35 0 0,1-1 1 0 0,0 1 0 0 0,10 9 0 0 0,-16-18 26 0 0,1 0 0 0 0,0 0-1 0 0,0 0 1 0 0,0-1 0 0 0,0 1 0 0 0,1 0-1 0 0,-1-1 1 0 0,0 1 0 0 0,1-1 0 0 0,-1 0-1 0 0,1 0 1 0 0,-1 0 0 0 0,1 0 0 0 0,-1 0-1 0 0,1-1 1 0 0,0 1 0 0 0,-1-1 0 0 0,1 0-1 0 0,0 1 1 0 0,4-2 0 0 0,-4 0-196 0 0,-1 0 0 0 0,1 0-1 0 0,-1 0 1 0 0,1 0 0 0 0,-1-1 0 0 0,0 1 0 0 0,0-1 0 0 0,0 1 0 0 0,0-1-1 0 0,0 0 1 0 0,0 0 0 0 0,0 0 0 0 0,2-4 0 0 0,20-30-5 0 0,31-66 713 0 0,62-105 255 0 0,89-97-430 0 0,-145 224-419 0 0,119-118 0 0 0,-99 123-1404 0 0,-2 5-5272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8:21.619"/>
    </inkml:context>
    <inkml:brush xml:id="br0">
      <inkml:brushProperty name="width" value="0.1" units="cm"/>
      <inkml:brushProperty name="height" value="0.1" units="cm"/>
      <inkml:brushProperty name="color" value="#AB008B"/>
    </inkml:brush>
  </inkml:definitions>
  <inkml:trace contextRef="#ctx0" brushRef="#br0">313 734 1375 0 0,'-3'15'106'0'0,"-9"53"429"0"0,7-19 3339 0 0,-8 160-2414 0 0,-44 216 0 0 0,-49-40-809 0 0,104-380-643 0 0,-3 11 121 0 0,-25 88 903 0 0,27-90-921 0 0,0 1 1 0 0,1-1 0 0 0,1 1-1 0 0,0-1 1 0 0,2 19-1 0 0,-1-30-107 0 0,1-1-1 0 0,-1 0 0 0 0,0 1 1 0 0,1-1-1 0 0,-1 1 0 0 0,1-1 1 0 0,0 0-1 0 0,0 1 0 0 0,0-1 1 0 0,0 0-1 0 0,0 0 0 0 0,1 1 1 0 0,-1-1-1 0 0,0 0 0 0 0,1 0 1 0 0,0-1-1 0 0,1 3 0 0 0,-2-4 1 0 0,-1 0 0 0 0,0 0-1 0 0,0 1 1 0 0,0-1 0 0 0,1 0-1 0 0,-1 0 1 0 0,0 0 0 0 0,0 0-1 0 0,1 0 1 0 0,-1 0 0 0 0,0 0-1 0 0,0 0 1 0 0,0 0 0 0 0,1 0-1 0 0,-1 0 1 0 0,0 0 0 0 0,0 0-1 0 0,1 0 1 0 0,-1 0 0 0 0,0 0-1 0 0,0 0 1 0 0,0 0 0 0 0,1-1-1 0 0,-1 1 1 0 0,0 0 0 0 0,0 0-1 0 0,0 0 1 0 0,1 0 0 0 0,-1 0-1 0 0,0 0 1 0 0,0-1 0 0 0,0 1-1 0 0,0 0 1 0 0,1 0 0 0 0,-1 0-1 0 0,0 0 1 0 0,0-1 0 0 0,0 1-1 0 0,0 0 1 0 0,0 0 0 0 0,0-1-1 0 0,0 1 1 0 0,0 0 0 0 0,0 0-1 0 0,1 0 1 0 0,-1-1 0 0 0,0 1-1 0 0,0 0 1 0 0,0 0 0 0 0,0-1-1 0 0,0 1 1 0 0,0 0 0 0 0,0 0-1 0 0,-1 0 1 0 0,1-1 0 0 0,0 1-1 0 0,0 0 1 0 0,0 0 0 0 0,0-1-1 0 0,0 1 1 0 0,0 0 0 0 0,0 0-1 0 0,-5-18 512 0 0,5 16-430 0 0,-7-20 627 0 0,-45-193 1559 0 0,35 95-2037 0 0,0-123 1 0 0,17-121 138 0 0,11 114-290 0 0,-3 85-38 0 0,-2 79 55 0 0,4 0-1 0 0,29-119 1 0 0,-30 167-73 0 0,2 2 0 0 0,20-47 0 0 0,-22 65-19 0 0,0 0 1 0 0,1 1 0 0 0,0 0-1 0 0,2 0 1 0 0,0 1 0 0 0,17-18-1 0 0,8 3-22 0 0,-35 30-56 0 0,12-7 2 0 0,45-21 15 0 0,-32 18 41 0 0,-14 12 14 0 0,-7 0-3 0 0,21 8 1 0 0,46 20 11 0 0,-55-21 17 0 0,-3-1-76 0 0,44 22 21 0 0,-44-21-31 0 0,-4 4 3 0 0,35 35 30 0 0,-30-27-34 0 0,-9-12 47 0 0,-2-2-8 0 0,-1-1 0 0 0,0 1 0 0 0,-1 0 0 0 0,5 8 0 0 0,51 114-163 0 0,-47-95 161 0 0,-2 1 0 0 0,-1 0 0 0 0,6 44 0 0 0,-13-66 24 0 0,-1 1-1 0 0,-1-1 1 0 0,0 1-1 0 0,0-1 0 0 0,-2 1 1 0 0,1-1-1 0 0,-2 1 1 0 0,1-1-1 0 0,-2 0 1 0 0,0 0-1 0 0,0 0 0 0 0,-9 17 1 0 0,6-19 6 0 0,1 0 0 0 0,-2 0 0 0 0,1-1 0 0 0,-1 0 0 0 0,-1 0 0 0 0,0-1 0 0 0,0 0 0 0 0,0-1 0 0 0,-1 0 0 0 0,0 0 0 0 0,-1-1 0 0 0,-16 8 0 0 0,-12 1 36 0 0,1-1 0 0 0,-56 11 0 0 0,27-7-27 0 0,42-11-17 0 0,-1-1 0 0 0,-35 3 0 0 0,57-8-2 0 0,0-1-1 0 0,1 1 1 0 0,-1 0-1 0 0,1 0 1 0 0,-1 0-1 0 0,1 0 0 0 0,-1 0 1 0 0,1 1-1 0 0,0 0 1 0 0,0 0-1 0 0,0 0 1 0 0,0 0-1 0 0,0 0 1 0 0,0 0-1 0 0,1 1 1 0 0,-1-1-1 0 0,1 1 1 0 0,-1 0-1 0 0,1 0 0 0 0,-3 6 1 0 0,-7 7 117 0 0,-15 29-1 0 0,27-43-72 0 0,-1 0 0 0 0,0 1-1 0 0,1-1 1 0 0,0 0-1 0 0,0 0 1 0 0,0 1 0 0 0,0-1-1 0 0,0 0 1 0 0,0 0 0 0 0,0 0-1 0 0,1 1 1 0 0,-1-1-1 0 0,1 0 1 0 0,0 3 0 0 0,14 30 441 0 0,-14-32-471 0 0,15 27 248 0 0,35 47 1 0 0,-43-65-248 0 0,16 23-3 0 0,13 15-10 0 0,7 10 0 0 0,4 1 0 0 0,0-2 0 0 0,-6-4 0 0 0,1 3 0 0 0,2 7 0 0 0,-4-5 0 0 0,-14-19 0 0 0,9 8 0 0 0,0-1 0 0 0,-20-26 0 0 0,-2-6 0 0 0,15 26 0 0 0,-25-33-138 0 0,1-1 0 0 0,-2 1 0 0 0,1 0 0 0 0,-1 1-1 0 0,0-1 1 0 0,-1 1 0 0 0,2 12 0 0 0,-2-15-1386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8:22.350"/>
    </inkml:context>
    <inkml:brush xml:id="br0">
      <inkml:brushProperty name="width" value="0.1" units="cm"/>
      <inkml:brushProperty name="height" value="0.1" units="cm"/>
      <inkml:brushProperty name="color" value="#AB008B"/>
    </inkml:brush>
  </inkml:definitions>
  <inkml:trace contextRef="#ctx0" brushRef="#br0">86 2081 6911 0 0,'-3'6'148'0'0,"-1"0"0"0"0,0 0 0 0 0,-1 0-1 0 0,0-1 1 0 0,-6 7 0 0 0,10-11-93 0 0,0 0 0 0 0,0 0 1 0 0,0-1-1 0 0,-1 1 0 0 0,1 0 1 0 0,0-1-1 0 0,0 1 0 0 0,0 0 1 0 0,-1-1-1 0 0,1 1 0 0 0,0-1 1 0 0,-1 0-1 0 0,1 0 0 0 0,-3 1 1 0 0,3-1-2 0 0,0-1 1 0 0,0 1-1 0 0,0 0 1 0 0,0 0 0 0 0,1-1-1 0 0,-1 1 1 0 0,0-1-1 0 0,0 1 1 0 0,0-1-1 0 0,0 1 1 0 0,1-1-1 0 0,-1 0 1 0 0,0 1-1 0 0,0-1 1 0 0,1 0-1 0 0,-1 1 1 0 0,1-1 0 0 0,-1 0-1 0 0,1 0 1 0 0,-1 0-1 0 0,1 0 1 0 0,-1 1-1 0 0,1-1 1 0 0,-1-1-1 0 0,-2-6 169 0 0,1-1-1 0 0,-1 1 0 0 0,1-1 1 0 0,1 1-1 0 0,-1-1 0 0 0,1-14 1 0 0,4-56 375 0 0,-1 58-441 0 0,16-173 779 0 0,81-349 0 0 0,-43 343-871 0 0,-29 111-58 0 0,149-488-7 0 0,-137 449 0 0 0,11-32 0 0 0,-49 155 73 0 0,1 1-1 0 0,0 0 1 0 0,0-1-1 0 0,0 1 1 0 0,0 0-1 0 0,1 0 1 0 0,-1 0 0 0 0,1 1-1 0 0,5-7 1 0 0,-8 10-72 0 0,1 0 0 0 0,-1 0 0 0 0,1-1 0 0 0,-1 1 0 0 0,0 0 0 0 0,1 0 1 0 0,-1-1-1 0 0,1 1 0 0 0,-1 0 0 0 0,1 0 0 0 0,-1 0 0 0 0,0 0 0 0 0,1 0 1 0 0,-1 0-1 0 0,1 0 0 0 0,-1 0 0 0 0,1 0 0 0 0,-1 0 0 0 0,1 0 0 0 0,-1 0 1 0 0,1 0-1 0 0,-1 0 0 0 0,0 0 0 0 0,1 1 0 0 0,-1-1 0 0 0,1 0 0 0 0,-1 0 1 0 0,1 1-1 0 0,10 12 25 0 0,1 18-3 0 0,39 243-287 0 0,-30-133 155 0 0,63 400-30 0 0,-38-199 75 0 0,-22-175 64 0 0,-11-91 0 0 0,-11-60-4 0 0,8 25 0 0 0,-9-36-2 0 0,1-1 0 0 0,0 1-1 0 0,0-1 1 0 0,0 0 0 0 0,0 1-1 0 0,0-1 1 0 0,1 0 0 0 0,0-1 0 0 0,0 1-1 0 0,5 4 1 0 0,-7-6-19 0 0,1-1-1 0 0,0 0 1 0 0,-1 0-1 0 0,1 0 1 0 0,0 0-1 0 0,0-1 1 0 0,0 1 0 0 0,0 0-1 0 0,0-1 1 0 0,0 1-1 0 0,0-1 1 0 0,0 0-1 0 0,0 0 1 0 0,0 1-1 0 0,0-1 1 0 0,0-1 0 0 0,0 1-1 0 0,0 0 1 0 0,0 0-1 0 0,0-1 1 0 0,0 1-1 0 0,0-1 1 0 0,-1 0 0 0 0,1 1-1 0 0,0-1 1 0 0,0 0-1 0 0,2-1 1 0 0,2-2-816 0 0,0 0 0 0 0,0 0 1 0 0,-1-1-1 0 0,1 0 0 0 0,-1 0 0 0 0,6-6 1 0 0,-4 3-2542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8:22.703"/>
    </inkml:context>
    <inkml:brush xml:id="br0">
      <inkml:brushProperty name="width" value="0.1" units="cm"/>
      <inkml:brushProperty name="height" value="0.1" units="cm"/>
      <inkml:brushProperty name="color" value="#AB008B"/>
    </inkml:brush>
  </inkml:definitions>
  <inkml:trace contextRef="#ctx0" brushRef="#br0">81 160 919 0 0,'-61'3'80'0'0,"60"-4"106"0"0,-1-1-1 0 0,1 1 0 0 0,-1 0 0 0 0,1-1 0 0 0,-1 1 0 0 0,1 0 0 0 0,0-1 0 0 0,0 0 0 0 0,0 1 0 0 0,0-1 1 0 0,0 0-1 0 0,0 1 0 0 0,0-1 0 0 0,0 0 0 0 0,1 0 0 0 0,-2-3 0 0 0,3 3 22 0 0,-1 1 0 0 0,1-1 0 0 0,0 0 0 0 0,-1 0 0 0 0,1 1 0 0 0,0-1 0 0 0,0 0 0 0 0,0 1 0 0 0,0-1 0 0 0,0 1 0 0 0,0 0 0 0 0,1-1 0 0 0,-1 1 0 0 0,0 0 0 0 0,3-2 0 0 0,0 0 255 0 0,0 0 0 0 0,0 1 0 0 0,1 0 0 0 0,7-3 2163 0 0,9 7-2309 0 0,64 6-69 0 0,-64-6 197 0 0,61 35-240 0 0,-66-30-131 0 0,0-1-13 0 0,50 19-37 0 0,-63-24-19 0 0,-1 0 0 0 0,1 0 0 0 0,0 0-1 0 0,0-1 1 0 0,0 1 0 0 0,0 0 0 0 0,0-1 0 0 0,1 0 0 0 0,-1 0 0 0 0,4 0 0 0 0,11 0-2 0 0,0-1 1 0 0,0-1 0 0 0,30-6-1 0 0,-30 3-6 0 0,0-2-1 0 0,0 0 0 0 0,24-14 1 0 0,-42 21 4 0 0,33-21-87 0 0,24-20 10 0 0,-30 21-562 0 0,24-21-2406 0 0,-39 31-1033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8:24.509"/>
    </inkml:context>
    <inkml:brush xml:id="br0">
      <inkml:brushProperty name="width" value="0.1" units="cm"/>
      <inkml:brushProperty name="height" value="0.1" units="cm"/>
      <inkml:brushProperty name="color" value="#AB008B"/>
    </inkml:brush>
  </inkml:definitions>
  <inkml:trace contextRef="#ctx0" brushRef="#br0">81 436 919 0 0,'0'-1'49'0'0,"-1"1"-1"0"0,1-1 0 0 0,-1 0 0 0 0,1 1 0 0 0,-1-1 0 0 0,0 0 0 0 0,1 1 1 0 0,-1-1-1 0 0,0 1 0 0 0,1-1 0 0 0,-1 1 0 0 0,0-1 0 0 0,0 1 0 0 0,0-1 1 0 0,1 1-1 0 0,-1 0 0 0 0,0 0 0 0 0,0-1 0 0 0,0 1 0 0 0,0 0 0 0 0,0 0 1 0 0,0 0-1 0 0,0 0 0 0 0,1 0 0 0 0,-3 0 0 0 0,-20 5 436 0 0,-11 14-188 0 0,34-19-295 0 0,0 0-1 0 0,0 0 0 0 0,-1 0 0 0 0,1 0 0 0 0,0 0 1 0 0,0 0-1 0 0,0 0 0 0 0,0 0 0 0 0,0 0 0 0 0,-1 0 1 0 0,1-1-1 0 0,0 1 0 0 0,0 0 0 0 0,0 0 0 0 0,0 0 1 0 0,0 0-1 0 0,0 0 0 0 0,0-1 0 0 0,0 1 0 0 0,-1 0 0 0 0,1 0 1 0 0,0 0-1 0 0,0 0 0 0 0,0-1 0 0 0,0 1 0 0 0,0 0 1 0 0,0 0-1 0 0,0 0 0 0 0,0 0 0 0 0,0-1 0 0 0,0 1 1 0 0,0 0-1 0 0,0 0 0 0 0,0 0 0 0 0,0 0 0 0 0,0-1 1 0 0,1 1-1 0 0,-1 0 0 0 0,0 0 0 0 0,0 0 0 0 0,0 0 0 0 0,0 0 1 0 0,0-1-1 0 0,2-7 174 0 0,-2 8-153 0 0,1-6 261 0 0,0 1 0 0 0,1 0 0 0 0,0 0-1 0 0,0-1 1 0 0,1 1 0 0 0,-1 1-1 0 0,1-1 1 0 0,0 0 0 0 0,1 1-1 0 0,5-7 1 0 0,-8 10-224 0 0,-1 1 0 0 0,1 0 0 0 0,0-1 0 0 0,-1 1-1 0 0,1 0 1 0 0,0-1 0 0 0,0 1 0 0 0,-1 0 0 0 0,1 0 0 0 0,0-1 0 0 0,0 1 0 0 0,0 0-1 0 0,0 0 1 0 0,-1 0 0 0 0,1 0 0 0 0,0 0 0 0 0,0 1 0 0 0,0-1 0 0 0,-1 0 0 0 0,1 0-1 0 0,0 0 1 0 0,0 1 0 0 0,0-1 0 0 0,-1 0 0 0 0,1 1 0 0 0,0-1 0 0 0,21 14 530 0 0,-17-11-490 0 0,-4-2 228 0 0,15 6-232 0 0,47 19 17 0 0,-47-20 248 0 0,4-8-249 0 0,56-8 2 0 0,-56 8 240 0 0,-4-7-232 0 0,47-25 12 0 0,-47 25 52 0 0,-6 1 28 0 0,31-25 4 0 0,-31 25-6 0 0,2-3-29 0 0,34-31-12 0 0,-35 31-1 0 0,2 0-14 0 0,39-37-62 0 0,-30 28-36 0 0,14-13-30 0 0,-13 15 38 0 0,33-25-61 0 0,-28 24-56 0 0,-13 10 48 0 0,2 1 1 0 0,25-11-1 0 0,-18 12 11 0 0,41-7-1 0 0,-65 14-5 0 0,3 0 4 0 0,-1-1-1 0 0,1 0 1 0 0,0 1-1 0 0,0 0 1 0 0,0 0-1 0 0,-1 0 1 0 0,1 0-1 0 0,0 0 1 0 0,0 1 0 0 0,0-1-1 0 0,2 2 1 0 0,83 18 6 0 0,0 5 1 0 0,-51-16 32 0 0,41 7-33 0 0,-74-15 5 0 0,-1 0-1 0 0,0 0 1 0 0,1-1-1 0 0,-1 0 1 0 0,1 1-1 0 0,-1-1 1 0 0,1-1-1 0 0,-1 1 1 0 0,0 0-1 0 0,1-1 1 0 0,-1 0 0 0 0,5-1-1 0 0,-6 1 5 0 0,0 0 0 0 0,0-1 1 0 0,0 1-1 0 0,-1-1 0 0 0,1 1 0 0 0,-1-1 0 0 0,1 1 1 0 0,-1-1-1 0 0,1 0 0 0 0,-1 0 0 0 0,2-3 0 0 0,-2 3-14 0 0,9-21 11 0 0,-5 7-16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9:51.432"/>
    </inkml:context>
    <inkml:brush xml:id="br0">
      <inkml:brushProperty name="width" value="0.1" units="cm"/>
      <inkml:brushProperty name="height" value="0.1" units="cm"/>
      <inkml:brushProperty name="color" value="#AB008B"/>
    </inkml:brush>
  </inkml:definitions>
  <inkml:trace contextRef="#ctx0" brushRef="#br0">630 0 919 0 0,'-5'6'457'0'0,"-1"0"0"0"0,0-1-1 0 0,0 1 1 0 0,-1-2 0 0 0,1 1-1 0 0,-1-1 1 0 0,0 1-1 0 0,0-2 1 0 0,-1 1 0 0 0,1-1-1 0 0,-1 0 1 0 0,-10 2-1 0 0,19-6-381 0 0,-1 1 0 0 0,0 0 0 0 0,1-1 0 0 0,-1 1 0 0 0,0 0 0 0 0,1-1 0 0 0,-1 1-1 0 0,0 0 1 0 0,0-1 0 0 0,1 1 0 0 0,-1 0 0 0 0,0-1 0 0 0,0 1 0 0 0,0-1 0 0 0,1 1-1 0 0,-1-1 1 0 0,0 1 0 0 0,0 0 0 0 0,0-1 0 0 0,0 1 0 0 0,0-1 0 0 0,0 1 0 0 0,0-1 0 0 0,0 1-1 0 0,0-1 1 0 0,0 1 0 0 0,0 0 0 0 0,0-1 0 0 0,0 1 0 0 0,0-1 0 0 0,-1 1 0 0 0,1-1-1 0 0,0 1 1 0 0,0 0 0 0 0,0-1 0 0 0,-1 1 0 0 0,1-1 0 0 0,0 1 0 0 0,-1 0 0 0 0,1-1-1 0 0,0 1 1 0 0,-1 0 0 0 0,1-1 0 0 0,0 1 0 0 0,-1 0 0 0 0,1 0 0 0 0,0-1 0 0 0,-1 1 0 0 0,1 0-1 0 0,-1 0 1 0 0,1 0 0 0 0,-1 0 0 0 0,1-1 0 0 0,0 1 0 0 0,-1 0 0 0 0,1 0 0 0 0,-1 0-1 0 0,1 0 1 0 0,-1 0 0 0 0,1 0 0 0 0,-1 0 0 0 0,4-1-23 0 0,0 0 209 0 0,-5 3 115 0 0,-22 4 667 0 0,22-6-1028 0 0,0 1 0 0 0,0 0 0 0 0,1-1-1 0 0,-1 1 1 0 0,0-1 0 0 0,0 1 0 0 0,0-1 0 0 0,0 0 0 0 0,0 0 0 0 0,0 0-1 0 0,0 0 1 0 0,0 0 0 0 0,0-1 0 0 0,0 1 0 0 0,1 0 0 0 0,-1-1 0 0 0,0 0-1 0 0,0 1 1 0 0,0-1 0 0 0,1 0 0 0 0,-1 0 0 0 0,0 0 0 0 0,1 0 0 0 0,-1 0 0 0 0,0 0-1 0 0,1-1 1 0 0,0 1 0 0 0,-1 0 0 0 0,1-1 0 0 0,0 1 0 0 0,0-1 0 0 0,0 1-1 0 0,-2-3 1 0 0,3 3-15 0 0,-1-1 0 0 0,0 1 0 0 0,-1 0 0 0 0,1 0 0 0 0,0 0 0 0 0,0 0 0 0 0,0 0 0 0 0,-1 0 0 0 0,1 0 0 0 0,0 0 0 0 0,-1 0 0 0 0,1 1 0 0 0,-1-1 0 0 0,1 1 0 0 0,-1-1 0 0 0,1 1 0 0 0,-1-1 0 0 0,1 1 0 0 0,-1 0 0 0 0,0 0 0 0 0,1-1 0 0 0,-1 1 0 0 0,1 1 0 0 0,-1-1 0 0 0,0 0 0 0 0,1 0 0 0 0,-1 0 0 0 0,1 1 0 0 0,-1-1 0 0 0,1 1 0 0 0,-3 0 0 0 0,-4 3 0 0 0,-1 0 0 0 0,1 1 0 0 0,0-1 0 0 0,-9 9 0 0 0,6-6 0 0 0,-8 8 13 0 0,0 0 0 0 0,2 1 0 0 0,-21 24 0 0 0,5-5-1 0 0,11-14-36 0 0,2 0 0 0 0,-22 31 0 0 0,41-50 24 0 0,-40 65 0 0 0,41-66 0 0 0,0-1-1 0 0,0 0 0 0 0,0 0 1 0 0,0 1-1 0 0,0-1 0 0 0,0 0 1 0 0,0 1-1 0 0,0-1 1 0 0,0 0-1 0 0,0 0 0 0 0,0 1 1 0 0,0-1-1 0 0,0 0 0 0 0,0 0 1 0 0,0 1-1 0 0,0-1 0 0 0,0 0 1 0 0,0 0-1 0 0,1 1 0 0 0,-1-1 1 0 0,0 0-1 0 0,0 0 1 0 0,0 1-1 0 0,0-1 0 0 0,1 0 1 0 0,-1 0-1 0 0,0 0 0 0 0,0 0 1 0 0,1 1-1 0 0,-1-1 0 0 0,0 0 1 0 0,0 0-1 0 0,1 0 1 0 0,-1 0-1 0 0,0 0 0 0 0,0 0 1 0 0,1 0-1 0 0,-1 0 0 0 0,0 0 1 0 0,0 0-1 0 0,1 0 0 0 0,-1 0 1 0 0,0 0-1 0 0,1 0 1 0 0,-1 0-1 0 0,0 0 0 0 0,0 0 1 0 0,1 0-1 0 0,-1 0 0 0 0,14-1-31 0 0,8-1 32 0 0,-21 2 0 0 0,0 0 0 0 0,0 0 0 0 0,-1 0 0 0 0,1 1 0 0 0,0-1 0 0 0,0 0 0 0 0,-1 1 0 0 0,1-1 0 0 0,0 0 0 0 0,0 1 0 0 0,-1-1 0 0 0,1 1 0 0 0,0-1 0 0 0,-1 1 0 0 0,1-1 0 0 0,-1 1 0 0 0,1-1 0 0 0,-1 1 0 0 0,1-1 0 0 0,-1 1 0 0 0,1 1 0 0 0,0-1-1 0 0,0 0-1 0 0,-1 0 1 0 0,1 0 0 0 0,-1 0-1 0 0,1-1 1 0 0,0 1-1 0 0,0 0 1 0 0,0 0-1 0 0,-1-1 1 0 0,1 1 0 0 0,0-1-1 0 0,0 1 1 0 0,0 0-1 0 0,0-1 1 0 0,0 0 0 0 0,0 1-1 0 0,0-1 1 0 0,0 0-1 0 0,0 1 1 0 0,0-1-1 0 0,0 0 1 0 0,0 0 0 0 0,0 0-1 0 0,0 0 1 0 0,1 0-1 0 0,-1 0 1 0 0,2 0-1 0 0,4-2-14 0 0,-1 1-1 0 0,1-1 0 0 0,10-4 0 0 0,6-1-4 0 0,-14 4 21 0 0,5-1 0 0 0,-14 4 0 0 0,1 1 0 0 0,-1-1 0 0 0,1 0 0 0 0,-1 0 0 0 0,0 0 0 0 0,1 1 0 0 0,-1-1 0 0 0,0 0 0 0 0,1 0 0 0 0,-1 1 0 0 0,0-1 0 0 0,1 0 0 0 0,-1 1 0 0 0,0-1 0 0 0,0 0 0 0 0,1 1 0 0 0,-1-1 0 0 0,0 0 0 0 0,0 1 0 0 0,0-1 0 0 0,1 0 0 0 0,-1 1 0 0 0,0-1 0 0 0,0 1 0 0 0,0-1 0 0 0,0 1 0 0 0,0-1 0 0 0,0 0 0 0 0,0 1 0 0 0,0-1 0 0 0,0 1 0 0 0,0-1 0 0 0,0 0 0 0 0,0 2 0 0 0,0 2 0 0 0,0 7 0 0 0,0-1 0 0 0,-1 0 0 0 0,-4 20 0 0 0,-2-2 22 0 0,-2-1 0 0 0,-16 33 0 0 0,-31 48 59 0 0,46-90-42 0 0,-1 0 1 0 0,0-1-1 0 0,-2-1 0 0 0,0 0 1 0 0,0 0-1 0 0,-2-1 0 0 0,-17 14 1 0 0,31-28-37 0 0,0-1 1 0 0,1 1-1 0 0,-1 0 0 0 0,0-1 1 0 0,0 1-1 0 0,1-1 1 0 0,-1 1-1 0 0,0-1 1 0 0,0 1-1 0 0,0-1 1 0 0,0 0-1 0 0,0 1 1 0 0,0-1-1 0 0,0 0 1 0 0,0 0-1 0 0,0 0 1 0 0,0 1-1 0 0,0-1 0 0 0,0 0 1 0 0,0 0-1 0 0,0-1 1 0 0,0 1-1 0 0,0 0 1 0 0,-1-1-1 0 0,1 1 8 0 0,0-1 0 0 0,0 0 0 0 0,0 0 0 0 0,0 0-1 0 0,0 0 1 0 0,0 0 0 0 0,0 0 0 0 0,1 0 0 0 0,-1 0 0 0 0,0 0 0 0 0,1 0 0 0 0,-1 0-1 0 0,1 0 1 0 0,-1-1 0 0 0,1 1 0 0 0,-1-1 0 0 0,0-6 28 0 0,-1 1 1 0 0,1 0 0 0 0,1 0 0 0 0,-1-1-1 0 0,2-9 1 0 0,3-20 41 0 0,1-24-69 0 0,-4 52-19 0 0,0-3-11 0 0,-2 12-163 0 0,-2 6-213 0 0,1 2-747 0 0,1 4-3510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9:54.416"/>
    </inkml:context>
    <inkml:brush xml:id="br0">
      <inkml:brushProperty name="width" value="0.1" units="cm"/>
      <inkml:brushProperty name="height" value="0.1" units="cm"/>
      <inkml:brushProperty name="color" value="#AB008B"/>
    </inkml:brush>
  </inkml:definitions>
  <inkml:trace contextRef="#ctx0" brushRef="#br0">13 91 1375 0 0,'-9'-91'3608'0'0,"15"111"-1784"0"0,-5-9-1679 0 0,0 1 0 0 0,-1-1 0 0 0,0 1-1 0 0,-1-1 1 0 0,-3 14 0 0 0,1-9 310 0 0,0 23 0 0 0,3-39-426 0 0,0 0 0 0 0,0 0 0 0 0,0 0-1 0 0,0 1 1 0 0,0-1 0 0 0,0 0 0 0 0,0 0 0 0 0,0 1 0 0 0,0-1-1 0 0,0 0 1 0 0,0 0 0 0 0,0 0 0 0 0,0 1 0 0 0,0-1 0 0 0,0 0 0 0 0,0 0-1 0 0,1 0 1 0 0,-1 1 0 0 0,0-1 0 0 0,0 0 0 0 0,0 0 0 0 0,0 0-1 0 0,0 0 1 0 0,1 1 0 0 0,-1-1 0 0 0,0 0 0 0 0,0 0 0 0 0,0 0 0 0 0,0 0-1 0 0,1 0 1 0 0,-1 0 0 0 0,0 1 0 0 0,8-4 469 0 0,10-11-156 0 0,-15 10-217 0 0,2 0-45 0 0,0 0 0 0 0,0 1 0 0 0,1-1-1 0 0,-1 1 1 0 0,10-4 0 0 0,-14 7-66 0 0,0-1 0 0 0,0 1 1 0 0,0 0-1 0 0,0 0 0 0 0,0 0 0 0 0,0-1 1 0 0,0 1-1 0 0,0 0 0 0 0,0 0 0 0 0,0 1 1 0 0,0-1-1 0 0,0 0 0 0 0,0 0 0 0 0,0 0 1 0 0,0 0-1 0 0,0 1 0 0 0,2 0 0 0 0,-2 0 8 0 0,-1 0-1 0 0,1 0 1 0 0,0 0-1 0 0,0 0 1 0 0,0 0-1 0 0,0 0 1 0 0,-1 0 0 0 0,1 0-1 0 0,-1 0 1 0 0,1 0-1 0 0,-1 0 1 0 0,1 0-1 0 0,-1 1 1 0 0,1-1-1 0 0,-1 0 1 0 0,0 0-1 0 0,0 1 1 0 0,0 1-1 0 0,7 141 1238 0 0,-7-93-830 0 0,8 54-1 0 0,-8-104-416 0 0,0 0 1 0 0,0 1-1 0 0,0-1 0 0 0,1 0 0 0 0,-1 1 0 0 0,0-1 1 0 0,1 0-1 0 0,-1 0 0 0 0,1 0 0 0 0,-1 1 0 0 0,1-1 0 0 0,0 0 1 0 0,-1 0-1 0 0,1 0 0 0 0,0 0 0 0 0,0 0 0 0 0,0 0 1 0 0,-1 0-1 0 0,1 0 0 0 0,0 0 0 0 0,0-1 0 0 0,1 1 0 0 0,-1 0 1 0 0,1 0-1 0 0,1 0 4 0 0,0-1-1 0 0,0 1 1 0 0,-1-1 0 0 0,1 0-1 0 0,0 0 1 0 0,0 0 0 0 0,0 0 0 0 0,4-1-1 0 0,-5 0-2 0 0,0 1-1 0 0,0-1 0 0 0,0 1 1 0 0,0 0-1 0 0,0 0 0 0 0,1 0 0 0 0,-1 0 1 0 0,0 0-1 0 0,0 0 0 0 0,0 0 1 0 0,0 1-1 0 0,0-1 0 0 0,0 1 1 0 0,0 0-1 0 0,0-1 0 0 0,0 1 0 0 0,0 0 1 0 0,0 0-1 0 0,2 2 0 0 0,-2-1 6 0 0,-1 0 0 0 0,1 0-1 0 0,-1 0 1 0 0,1 0 0 0 0,-1 0 0 0 0,0 1-1 0 0,0-1 1 0 0,0 0 0 0 0,0 1 0 0 0,1 2-1 0 0,6 17-4 0 0,-8-22-12 0 0,0 0-1 0 0,0 0 0 0 0,0 0 0 0 0,0 0 0 0 0,0 0 1 0 0,0 0-1 0 0,0 0 0 0 0,0 1 0 0 0,1-1 1 0 0,-1 0-1 0 0,0 0 0 0 0,0 0 0 0 0,0 0 1 0 0,0 0-1 0 0,0 0 0 0 0,0 0 0 0 0,0 0 1 0 0,0 0-1 0 0,1 0 0 0 0,-1 0 0 0 0,0 0 1 0 0,0 0-1 0 0,0 0 0 0 0,0 0 0 0 0,0 0 1 0 0,0 0-1 0 0,1 0 0 0 0,-1 0 0 0 0,0 0 0 0 0,0 0 1 0 0,0 0-1 0 0,0 0 0 0 0,0 0 0 0 0,0 0 1 0 0,1 0-1 0 0,-1 0 0 0 0,0 0 0 0 0,0 0 1 0 0,0 0-1 0 0,0 0 0 0 0,0 0 0 0 0,0 0 1 0 0,0 0-1 0 0,1 0 0 0 0,-1 0 0 0 0,0-1 1 0 0,0 1-1 0 0,0 0 0 0 0,0 0 0 0 0,0 0 1 0 0,0 0-1 0 0,0 0 0 0 0,0 0 0 0 0,0 0 0 0 0,0 0 1 0 0,0-1-1 0 0,0 1 0 0 0,0 0 0 0 0,0 0 1 0 0,0 0-1 0 0,0 0 0 0 0,0 0 0 0 0,0 0 1 0 0,0-1-1 0 0,0 1 0 0 0,4-10 32 0 0,-4 9-26 0 0,14-34-22 0 0,2 0 0 0 0,2 1 1 0 0,40-60-1 0 0,-46 76-16 0 0,0 1 1 0 0,20-19-1 0 0,-26 29 15 0 0,1 1 0 0 0,-1 0 0 0 0,2 0 0 0 0,-1 1 0 0 0,1 0 0 0 0,-1 0 0 0 0,17-6 0 0 0,-22 10 16 0 0,-1 1 0 0 0,0-1-1 0 0,0 1 1 0 0,0-1 0 0 0,0 1 0 0 0,1-1-1 0 0,-1 1 1 0 0,0 0 0 0 0,0 0-1 0 0,1 0 1 0 0,-1 0 0 0 0,0 0 0 0 0,1 0-1 0 0,-1 0 1 0 0,0 0 0 0 0,0 0-1 0 0,1 0 1 0 0,-1 1 0 0 0,0-1 0 0 0,0 1-1 0 0,0-1 1 0 0,1 1 0 0 0,-1-1-1 0 0,0 1 1 0 0,0 0 0 0 0,0-1 0 0 0,0 1-1 0 0,0 0 1 0 0,0 0 0 0 0,0 0-1 0 0,0 0 1 0 0,-1 0 0 0 0,1 0 0 0 0,0 0-1 0 0,0 0 1 0 0,-1 0 0 0 0,1 0-1 0 0,-1 0 1 0 0,1 0 0 0 0,-1 1 0 0 0,1-1-1 0 0,-1 0 1 0 0,0 0 0 0 0,0 1-1 0 0,1-1 1 0 0,-1 0 0 0 0,0 0 0 0 0,0 1-1 0 0,0-1 1 0 0,0 0 0 0 0,-1 1-1 0 0,1-1 1 0 0,0 0 0 0 0,0 0 0 0 0,-1 2-1 0 0,-2 17 120 0 0,17-11-108 0 0,1 8-26 0 0,-1 0 0 0 0,-2 0 0 0 0,1 1 0 0 0,-2 1 0 0 0,0 0 0 0 0,-2 1 0 0 0,0 0 0 0 0,10 35 0 0 0,-11-36 79 0 0,13 26 0 0 0,-14-31-42 0 0,-7-14-20 0 0,0 0 0 0 0,1 0-1 0 0,-1 0 1 0 0,0 0 0 0 0,0 0 0 0 0,0 0 0 0 0,0 0-1 0 0,0 1 1 0 0,0-1 0 0 0,0 0 0 0 0,0 0 0 0 0,0 0 0 0 0,0 0-1 0 0,0 0 1 0 0,0 0 0 0 0,0 0 0 0 0,0 0 0 0 0,0 0-1 0 0,1 0 1 0 0,-1 0 0 0 0,0 0 0 0 0,0 0 0 0 0,0 0 0 0 0,0 0-1 0 0,0 0 1 0 0,0 0 0 0 0,0 0 0 0 0,0 0 0 0 0,0 0-1 0 0,1 0 1 0 0,-1 0 0 0 0,0 0 0 0 0,0 0 0 0 0,0 0 0 0 0,0 0-1 0 0,0 0 1 0 0,0 0 0 0 0,0 0 0 0 0,0 0 0 0 0,0 0-1 0 0,0 0 1 0 0,1 0 0 0 0,-1 0 0 0 0,0 0 0 0 0,0 0 0 0 0,0 0-1 0 0,0 0 1 0 0,0 0 0 0 0,0 0 0 0 0,0-1 0 0 0,0 1-1 0 0,0 0 1 0 0,0 0 0 0 0,5-8 25 0 0,2-9 32 0 0,-2 1-20 0 0,1 0 1 0 0,0 0-1 0 0,2 1 1 0 0,0 0-1 0 0,16-23 1 0 0,-16 27-13 0 0,0 0 1 0 0,1 1 0 0 0,0 1 0 0 0,1-1 0 0 0,-1 2 0 0 0,2-1-1 0 0,20-12 1 0 0,10 2-27 0 0,-34 17 0 0 0,1-1 0 0 0,-1 0 0 0 0,1-1 0 0 0,-1 0 0 0 0,0 0 0 0 0,-1 0 0 0 0,1-1 0 0 0,-1 0 0 0 0,7-7 0 0 0,43-66 37 0 0,-12 15-10 0 0,-31 47-258 0 0,12-15 148 0 0,-6 12-3987 0 0,-4 9-538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13.690"/>
    </inkml:context>
    <inkml:brush xml:id="br0">
      <inkml:brushProperty name="width" value="0.35" units="cm"/>
      <inkml:brushProperty name="height" value="2.1" units="cm"/>
      <inkml:brushProperty name="color" value="#00A0D7"/>
      <inkml:brushProperty name="inkEffects" value="pencil"/>
    </inkml:brush>
  </inkml:definitions>
  <inkml:trace contextRef="#ctx0" brushRef="#br0">11 624 5063 175609 67460,'-1'6'224'0'0,"0"8"48"0"0,-2 3-272 0 0,1 0 0 0 0,1-4 384 0 0,0-3 448 0 0,0-5 248 0 0,1-2 360 0 0,0-2 32 0 0,0-1 32 0 0,0 0-400 0 0,16-3-584 0 0,5-2-208 0 0,-1 2-312 0 0,-4 0 0 0 0,-4 1 72 0 0,-5 0-72 0 0,14 2 0 0 0,3 0 0 0 0,-2 1 0 0 0,10-3 0 0 0,0 0-64 0 0,13-8 64 0 0,0-2 0 0 0,7-9 264 0 0,8-14 160 0 0,4-9 280 0 0,-9 3-344 0 0,-7-3-40 0 0,-7-4 288 0 0,-6-7-104 0 0,-8-5-144 0 0,-11-2-120 0 0,-12 1-176 0 0,-14 5-64 0 0,-15 8 72 0 0,-18 10-72 0 0,-9 10 0 0 0,-3 10 0 0 0,-7 10-256 0 0,-7 11-328 0 0,-5 11 88 0 0,1 11 136 0 0,10 5 184 0 0,12 2 176 0 0,11 6 0 0 0,10 7 264 0 0,12 13 192 0 0,10 13-8 0 0,12 15-32 0 0,10 12-16 0 0,10 8-32 0 0,3-6-184 0 0,2-11-48 0 0,-1-13 120 0 0,4-6-32 0 0,8-5-64 0 0,9-6-80 0 0,12-8-80 0 0,-5-14 0 0 0,6-13 64 0 0,12-16-64 0 0,14-20-128 0 0,28-32-176 0 0,7-19-7432 0 0,-16 2-3815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0:59:56.905"/>
    </inkml:context>
    <inkml:brush xml:id="br0">
      <inkml:brushProperty name="width" value="0.1" units="cm"/>
      <inkml:brushProperty name="height" value="0.1" units="cm"/>
      <inkml:brushProperty name="color" value="#AB008B"/>
    </inkml:brush>
  </inkml:definitions>
  <inkml:trace contextRef="#ctx0" brushRef="#br0">762 82 1375 0 0,'-2'-4'132'0'0,"0"0"-1"0"0,0 1 0 0 0,0-1 0 0 0,1-1 0 0 0,-1 1 0 0 0,1 0 0 0 0,-1-6 0 0 0,-1-3 212 0 0,3 12-337 0 0,-1-2 116 0 0,0 1 1 0 0,0-1 0 0 0,0 0-1 0 0,0 0 1 0 0,0 1 0 0 0,-1-1-1 0 0,-1-2 1 0 0,3 4-91 0 0,-1 1-1 0 0,0-1 1 0 0,1 1 0 0 0,-1-1 0 0 0,1 1-1 0 0,-1 0 1 0 0,0-1 0 0 0,1 1-1 0 0,-1 0 1 0 0,0 0 0 0 0,1-1-1 0 0,-1 1 1 0 0,0 0 0 0 0,1 0 0 0 0,-1 0-1 0 0,0 0 1 0 0,0 0 0 0 0,1 0-1 0 0,-1 0 1 0 0,0 0 0 0 0,1 0 0 0 0,-1 0-1 0 0,0 0 1 0 0,1 1 0 0 0,-1-1-1 0 0,0 0 1 0 0,1 0 0 0 0,-1 1-1 0 0,0-1 1 0 0,1 0 0 0 0,-1 1 0 0 0,0-1-1 0 0,1 1 1 0 0,-1-1 0 0 0,0 1-1 0 0,-53 40 2001 0 0,39-29-1468 0 0,0-1 0 0 0,0 0 0 0 0,-1-1 0 0 0,-1 0 0 0 0,-20 7 0 0 0,31-15-506 0 0,0 0 1 0 0,0-1-1 0 0,-1 0 0 0 0,1-1 0 0 0,-1 1 0 0 0,-8-1 0 0 0,9-1-22 0 0,0 1-1 0 0,1 0 0 0 0,-1 1 1 0 0,0-1-1 0 0,1 1 0 0 0,-1 0 0 0 0,1 0 1 0 0,-1 1-1 0 0,-5 2 0 0 0,-3 4-35 0 0,0 0 0 0 0,1 1 0 0 0,0 1 0 0 0,1 0 0 0 0,0 0 0 0 0,0 1 0 0 0,-11 16 0 0 0,-4 7 0 0 0,-31 52 0 0 0,35-46 0 0 0,1 2 0 0 0,-29 82 0 0 0,49-118 26 0 0,0 1 1 0 0,1-1-1 0 0,0 1 0 0 0,0-1 0 0 0,0 1 0 0 0,0 10 0 0 0,1-16-18 0 0,1 0 0 0 0,-1 1 0 0 0,0-1 1 0 0,0 1-1 0 0,1-1 0 0 0,-1 0 0 0 0,0 1 0 0 0,1-1 0 0 0,-1 0 0 0 0,1 1 0 0 0,0-1 1 0 0,-1 0-1 0 0,1 0 0 0 0,0 0 0 0 0,1 2 0 0 0,-1-2-5 0 0,0-1 0 0 0,0 1 0 0 0,0-1 0 0 0,1 1 0 0 0,-1-1 0 0 0,0 1 0 0 0,0-1 0 0 0,0 0 0 0 0,0 0 0 0 0,0 1 0 0 0,0-1 0 0 0,1 0 0 0 0,-1 0 0 0 0,0 0 0 0 0,0 0 0 0 0,0 0 0 0 0,0-1 0 0 0,1 1 0 0 0,-1 0 0 0 0,0 0 0 0 0,0-1 0 0 0,1 0 0 0 0,9-3 10 0 0,-1-1 0 0 0,1 0 0 0 0,-1-1 0 0 0,-1 0 0 0 0,1-1 0 0 0,-1 1 0 0 0,11-12 0 0 0,4-6 79 0 0,26-32 0 0 0,-19 16-83 0 0,15-19 41 0 0,-38 51-47 0 0,-1 1 0 0 0,1-1 0 0 0,0 2 0 0 0,16-12 0 0 0,-22 17-4 0 0,-1 0 0 0 0,1 0-1 0 0,-1 0 1 0 0,1 1 0 0 0,-1-1-1 0 0,1 0 1 0 0,0 1 0 0 0,-1-1-1 0 0,1 1 1 0 0,0 0 0 0 0,-1-1-1 0 0,1 1 1 0 0,0 0 0 0 0,0 0-1 0 0,-1 0 1 0 0,1 0 0 0 0,0 0-1 0 0,-1 1 1 0 0,1-1 0 0 0,0 0-1 0 0,-1 1 1 0 0,1-1 0 0 0,2 2-1 0 0,-2-1 0 0 0,0 1 1 0 0,0-1-1 0 0,-1 1 0 0 0,1 0 0 0 0,-1 0 0 0 0,1-1 0 0 0,-1 1 0 0 0,1 0 0 0 0,-1 0 1 0 0,0 0-1 0 0,0 0 0 0 0,0 1 0 0 0,0-1 0 0 0,0 0 0 0 0,-1 0 0 0 0,2 3 0 0 0,3 26 15 0 0,0 1-1 0 0,-2-1 1 0 0,-2 52 0 0 0,-1-74-10 0 0,-1 9 20 0 0,0 0 0 0 0,-1-1 1 0 0,-1 1-1 0 0,-1 0 0 0 0,0-1 1 0 0,-2 0-1 0 0,0 0 0 0 0,-15 30 1 0 0,9-26-45 0 0,0 0 0 0 0,-2-1 0 0 0,0-1 0 0 0,-1 0 0 0 0,-1-1 1 0 0,-20 18-1 0 0,11-16-3 0 0,-1 0 1 0 0,-47 25-1 0 0,35-22 17 0 0,6-5 81 0 0,-1-2 0 0 0,-1-1 0 0 0,-48 14 0 0 0,75-27-11 0 0,5-2-4 0 0,1 1 0 0 0,-1-1 1 0 0,1 1-1 0 0,-1-1 1 0 0,1 1-1 0 0,-1 0 0 0 0,1-1 1 0 0,-1 1-1 0 0,-1 2 0 0 0,4-1-33 0 0,0 0 0 0 0,0-1 0 0 0,0 1 0 0 0,0 0 0 0 0,1 0 0 0 0,-1 0 0 0 0,3 2 0 0 0,9 5-964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01:00:00.049"/>
    </inkml:context>
    <inkml:brush xml:id="br0">
      <inkml:brushProperty name="width" value="0.1" units="cm"/>
      <inkml:brushProperty name="height" value="0.1" units="cm"/>
      <inkml:brushProperty name="color" value="#AB008B"/>
    </inkml:brush>
  </inkml:definitions>
  <inkml:trace contextRef="#ctx0" brushRef="#br0">100 560 455 0 0,'1'-13'-48'0'0,"1"0"0"0"0,0 0 0 0 0,1 1 0 0 0,7-19 0 0 0,-6 18 51 0 0,-2 5 1 0 0,0-1 0 0 0,0 1-1 0 0,0 0 1 0 0,0-16 0 0 0,-2 24 8 0 0,0 0 1 0 0,0-1-1 0 0,-1 1 1 0 0,1 0-1 0 0,0-1 1 0 0,0 1-1 0 0,0 0 1 0 0,0 0-1 0 0,0-1 1 0 0,0 1-1 0 0,-1 0 1 0 0,1-1-1 0 0,0 1 1 0 0,0 0-1 0 0,0 0 1 0 0,-1 0-1 0 0,1-1 1 0 0,0 1-1 0 0,0 0 1 0 0,-1 0-1 0 0,1 0 1 0 0,0 0-1 0 0,-1-1 1 0 0,1 1-1 0 0,0 0 1 0 0,0 0-1 0 0,-1 0 1 0 0,1 0-1 0 0,0 0 1 0 0,-1 0-1 0 0,1 0 1 0 0,0 0-1 0 0,-1 0 1 0 0,1 0-1 0 0,0 0 0 0 0,0 0 1 0 0,-1 0-1 0 0,1 0 1 0 0,0 0-1 0 0,-1 0 1 0 0,1 0-1 0 0,0 0 1 0 0,-1 1-1 0 0,-16 5 688 0 0,13-5-556 0 0,-1 1 39 0 0,0 0 1 0 0,0-1-1 0 0,-1 0 0 0 0,-9 1 0 0 0,14-2-141 0 0,0 0-1 0 0,0 0 1 0 0,-1 0-1 0 0,1 0 1 0 0,0 0-1 0 0,0 0 1 0 0,0-1-1 0 0,0 1 1 0 0,0 0-1 0 0,0-1 1 0 0,0 1-1 0 0,0-1 1 0 0,0 1-1 0 0,0-1 1 0 0,0 1-1 0 0,0-1 1 0 0,0 0-1 0 0,0 1 1 0 0,0-1-1 0 0,0 0 1 0 0,0 0-1 0 0,1 0 1 0 0,-1 0-1 0 0,0 0 1 0 0,1 1-1 0 0,-1-1 1 0 0,1 0-1 0 0,-1-1 1 0 0,0 0-1 0 0,0-3 53 0 0,0 0-1 0 0,0 0 0 0 0,0 0 0 0 0,1 0 0 0 0,0-1 0 0 0,0 1 0 0 0,0 0 0 0 0,1 0 1 0 0,0-5-1 0 0,2-3-22 0 0,0 1 0 0 0,8-19-1 0 0,-7 16 396 0 0,-6 11-110 0 0,-6 6-122 0 0,6 1-118 0 0,-1-1 0 0 0,1 0 0 0 0,0 1-1 0 0,0-1 1 0 0,-1 1 0 0 0,1 0 0 0 0,1 0-1 0 0,-1 0 1 0 0,0 0 0 0 0,1 0-1 0 0,0 0 1 0 0,0 0 0 0 0,-2 4 0 0 0,0 8 20 0 0,-4 23 1 0 0,6-32-103 0 0,-2 21-9 0 0,1 0-1 0 0,1 0 1 0 0,5 50-1 0 0,21 80 237 0 0,-16-107-4 0 0,-6-32 31 0 0,10 30 0 0 0,-11-42-226 0 0,0-1-1 0 0,0 0 1 0 0,1 0 0 0 0,-1 0-1 0 0,1 0 1 0 0,0 0 0 0 0,0-1-1 0 0,1 1 1 0 0,7 7-1 0 0,-9-11-58 0 0,0 1-1 0 0,0-1 0 0 0,0 1 0 0 0,0-1 0 0 0,0 0 0 0 0,0 0 1 0 0,0 0-1 0 0,1 0 0 0 0,-1 0 0 0 0,0-1 0 0 0,1 1 1 0 0,-1 0-1 0 0,1-1 0 0 0,-1 0 0 0 0,0 0 0 0 0,1 0 0 0 0,-1 0 1 0 0,1 0-1 0 0,-1 0 0 0 0,1 0 0 0 0,-1-1 0 0 0,0 0 1 0 0,1 1-1 0 0,-1-1 0 0 0,0 0 0 0 0,0 0 0 0 0,1 0 0 0 0,-1 0 1 0 0,0 0-1 0 0,0-1 0 0 0,0 1 0 0 0,2-3 0 0 0,1 0 1 0 0,0-1-1 0 0,-1 1 0 0 0,1-1 0 0 0,-1-1 0 0 0,0 1 0 0 0,0 0 1 0 0,-1-1-1 0 0,0 0 0 0 0,0 0 0 0 0,4-10 0 0 0,-2-1 13 0 0,3-22-1 0 0,-5 22 10 0 0,7-22-1 0 0,-9 33-20 0 0,8-20 38 0 0,0 0-1 0 0,1 1 0 0 0,1 0 0 0 0,16-23 0 0 0,-27 47-40 0 0,1-1 0 0 0,0 1 0 0 0,0 0 0 0 0,-1 0 0 0 0,1 0 0 0 0,0 0 0 0 0,0 0 0 0 0,0 0 0 0 0,0 1 0 0 0,0-1 0 0 0,0 0 0 0 0,2 0 0 0 0,-3 1 0 0 0,1-1 0 0 0,-1 1 0 0 0,0 0 0 0 0,0 0 0 0 0,1 0 0 0 0,-1 0 0 0 0,0 0 0 0 0,1 0 0 0 0,-1 0 0 0 0,0 0 0 0 0,0 1 0 0 0,1-1 0 0 0,-1 0 0 0 0,0 0 0 0 0,1 0 0 0 0,-1 0 0 0 0,0 0 0 0 0,0 0 0 0 0,1 1 0 0 0,-1-1 0 0 0,0 0 0 0 0,0 0 0 0 0,1 0 0 0 0,-1 1 0 0 0,0-1 0 0 0,0 0 0 0 0,0 0 0 0 0,1 0 0 0 0,-1 1 0 0 0,0-1 0 0 0,0 1 0 0 0,1 2 0 0 0,0-1 0 0 0,0 1 0 0 0,0 0 0 0 0,0 0 0 0 0,-1 0 0 0 0,0 0 0 0 0,1 0 0 0 0,-1 4 0 0 0,-5 95 48 0 0,1-68-14 0 0,3 0 0 0 0,1 0 0 0 0,5 41 0 0 0,-5-72-15 0 0,1 0-1 0 0,-1 0 0 0 0,1 0 0 0 0,0 0 1 0 0,0-1-1 0 0,0 1 0 0 0,1 0 0 0 0,-1 0 1 0 0,1-1-1 0 0,2 4 0 0 0,-4-5-13 0 0,1 0 0 0 0,0-1 0 0 0,0 1-1 0 0,0 0 1 0 0,0 0 0 0 0,0-1 0 0 0,0 1 0 0 0,0 0-1 0 0,0-1 1 0 0,0 1 0 0 0,0-1 0 0 0,0 1 0 0 0,0-1-1 0 0,0 0 1 0 0,1 1 0 0 0,-1-1 0 0 0,0 0 0 0 0,0 0-1 0 0,0 0 1 0 0,0 0 0 0 0,1 0 0 0 0,-1 0 0 0 0,0 0-1 0 0,0 0 1 0 0,0-1 0 0 0,1 1 0 0 0,-1 0 0 0 0,1-1-1 0 0,3-2 24 0 0,0 1-1 0 0,0-1 1 0 0,-1 0 0 0 0,1 0-1 0 0,-1 0 1 0 0,0-1-1 0 0,1 1 1 0 0,-2-1-1 0 0,7-8 1 0 0,3-5 183 0 0,12-21 0 0 0,-20 30-103 0 0,21-38 347 0 0,-1-1 0 0 0,-3-1 0 0 0,22-69 0 0 0,30-156-133 0 0,-67 245-376 0 0,1 1 0 0 0,1 1 0 0 0,1 0 0 0 0,28-49 0 0 0,-26 52-922 0 0,2-3-3450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18.977"/>
    </inkml:context>
    <inkml:brush xml:id="br0">
      <inkml:brushProperty name="width" value="0.35" units="cm"/>
      <inkml:brushProperty name="height" value="2.1" units="cm"/>
      <inkml:brushProperty name="color" value="#00A0D7"/>
      <inkml:brushProperty name="inkEffects" value="pencil"/>
    </inkml:brush>
  </inkml:definitions>
  <inkml:trace contextRef="#ctx0" brushRef="#br0">543 1494 4607 200386 68129,'-6'3'408'0'0,"-11"4"-328"0"0,-5 2 592 0 0,-3-1 920 0 0,-5-2 16 0 0,-4-3-824 0 0,-2-2 0 0 0,-5-7 544 0 0,-2-9-336 0 0,4-6-504 0 0,6-3-64 0 0,6-6 400 0 0,6-1-416 0 0,6 0-184 0 0,3 2-40 0 0,3 3-8 0 0,0 2 80 0 0,-1 1-192 0 0,-3 5 120 0 0,0 4-104 0 0,0 6 0 0 0,-1 9 88 0 0,-2 12 8 0 0,0 13-88 0 0,2 11-88 0 0,4-1 64 0 0,6 3-64 0 0,3-5 0 0 0,3-9 0 0 0,20-6 0 0 0,5-7 208 0 0,17-12 376 0 0,15-15 136 0 0,12-15 176 0 0,19-21-152 0 0,1-8-208 0 0,2-6-128 0 0,3-2-176 0 0,0 0-120 0 0,0 5-112 0 0,-3 7 0 0 0,3 11 0 0 0,-15 12 0 0 0,-22 13 0 0 0,-3 12 0 0 0,5 11-80 0 0,-8 6-88 0 0,4 2 168 0 0,-8-1 0 0 0,8-4 0 0 0,-7-3 0 0 0,10-7 0 0 0,12-7 0 0 0,-8-2 0 0 0,5-5 208 0 0,9-5-128 0 0,10-4 16 0 0,8-2 0 0 0,4 2-96 0 0,1 3 64 0 0,-2 6-64 0 0,-18 5 0 0 0,-1 6 0 0 0,-15 5 0 0 0,4 4 0 0 0,6 4 0 0 0,-9 0 0 0 0,-15-1 0 0 0,0-1 0 0 0,8-2 0 0 0,-5-2 0 0 0,9-2 0 0 0,7-5 0 0 0,6-3 0 0 0,3-3 0 0 0,7-5-64 0 0,-10 2 64 0 0,-1-3-88 0 0,5 0-40 0 0,-13 3-8 0 0,-2 2-8 0 0,-13 2 72 0 0,-16 4 72 0 0,-13 3 0 0 0,-11 2 64 0 0,-7 2 128 0 0,-10 3 208 0 0,-9 3-72 0 0,-7 0-96 0 0,-4-1-120 0 0,-2-2-24 0 0,0-3-8 0 0,3-4-80 0 0,3-1 0 0 0,3-5 0 0 0,0-4-96 0 0,3-1 24 0 0,3 0 0 0 0,-1-2-64 0 0,-1-4 8 0 0,-3-4 64 0 0,-3-4 64 0 0,-5 0 0 0 0,-5-2 0 0 0,-6 2 0 0 0,-6 2 88 0 0,-4 3 104 0 0,-4 4 0 0 0,1 4-8 0 0,3 5-96 0 0,8 4 0 0 0,5 3 64 0 0,5 3-152 0 0,6 2 96 0 0,3 1-32 0 0,3 0-64 0 0,4-2 0 0 0,3-1 0 0 0,1-3 0 0 0,1-4 0 0 0,1-4 0 0 0,1-5 0 0 0,1-4 0 0 0,1 2 0 0 0,0 1 0 0 0,-1 0 0 0 0,-2 3 0 0 0,-2 3 0 0 0,-2 4 0 0 0,1 3 0 0 0,0 6 0 0 0,2 1 0 0 0,0 4-88 0 0,2 2 24 0 0,1-2-8 0 0,2-1 72 0 0,0-1 0 0 0,2-2 0 0 0,15-3 0 0 0,15-9 0 0 0,9-9 0 0 0,-2-1 0 0 0,3-5 0 0 0,-6 2 0 0 0,2-3 0 0 0,-5 5 0 0 0,-9 5 0 0 0,-7 5 0 0 0,-6 5 0 0 0,0 17-72 0 0,1 19-72 0 0,-3 5-88 0 0,0 7 24 0 0,0 9 32 0 0,0-5 88 0 0,0 0-8 0 0,0-7 0 0 0,3 0 96 0 0,-1-6 0 0 0,-1-10 0 0 0,5 5 0 0 0,1-3 64 0 0,-2-5 0 0 0,2 6 24 0 0,-2-1 104 0 0,-1 5-24 0 0,-4 4-24 0 0,-3 6-72 0 0,-5 6-72 0 0,-4 0 0 0 0,-4 4 64 0 0,-6 4-64 0 0,-2-2 0 0 0,-2-6 0 0 0,-2-3 0 0 0,-1-5 0 0 0,4-11 0 0 0,2-3 0 0 0,4-8 64 0 0,4-5 8 0 0,3-5-72 0 0,2-3 0 0 0,2-3 0 0 0,2-1-64 0 0,-1 0-16 0 0,11-6-16 0 0,3-2 32 0 0,-1 1 64 0 0,-2 2 0 0 0,0-5 0 0 0,-2 1 72 0 0,-5 2-8 0 0,-5 6 0 0 0,-11 7 0 0 0,-8 8 24 0 0,-9 5-24 0 0,-6 4 96 0 0,-3 2-72 0 0,-2-1-88 0 0,5-4 0 0 0,5-3 0 0 0,6-5 0 0 0,5-3 0 0 0,3-5-232 0 0,6-2-112 0 0,4-1-760 0 0,8-7-744 0 0,4-2-5968 0 0,1 1-3775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27.098"/>
    </inkml:context>
    <inkml:brush xml:id="br0">
      <inkml:brushProperty name="width" value="0.05" units="cm"/>
      <inkml:brushProperty name="height" value="0.05" units="cm"/>
    </inkml:brush>
  </inkml:definitions>
  <inkml:trace contextRef="#ctx0" brushRef="#br0">521 161 10135 0 0,'-4'2'282'0'0,"-12"-1"498"0"0,14-2-767 0 0,0 1 1 0 0,0-1-1 0 0,1 1 0 0 0,-1-1 1 0 0,0 0-1 0 0,1 0 1 0 0,-1 0-1 0 0,0 0 1 0 0,1 0-1 0 0,-1 0 1 0 0,1 0-1 0 0,0 0 1 0 0,-1-1-1 0 0,-1-2 0 0 0,2 3-12 0 0,1 1 4 0 0,-1-1-1 0 0,1 1 0 0 0,-1-1 0 0 0,1 0 0 0 0,-1 1 1 0 0,1-1-1 0 0,-1 1 0 0 0,1-1 0 0 0,0 0 1 0 0,-1 0-1 0 0,1 1 0 0 0,0-1 0 0 0,0 0 0 0 0,0 0 1 0 0,-1 1-1 0 0,1-1 0 0 0,0 0 0 0 0,0-1 1 0 0,0 0 5 0 0,1-7 33 0 0,6-20-33 0 0,6-1-22 0 0,-8 18-36 0 0,3-11 51 0 0,-7 23 5 0 0,-1-1 0 0 0,0 0 0 0 0,1 0 0 0 0,-1 0 0 0 0,0 0 0 0 0,1 0 0 0 0,-1 0 0 0 0,0 0 0 0 0,0 0 0 0 0,0 0 0 0 0,0 0 0 0 0,0 0 0 0 0,0 0 0 0 0,0 0 0 0 0,0 0 0 0 0,0 0 0 0 0,-1 0 0 0 0,1 0 0 0 0,-1-2 0 0 0,0 0 27 0 0,1 3-30 0 0,0 0 0 0 0,0 0 0 0 0,0 0 0 0 0,0 0 1 0 0,-1-1-1 0 0,1 1 0 0 0,0 0 0 0 0,0 0 0 0 0,0 0 0 0 0,0 0 1 0 0,0 0-1 0 0,0 0 0 0 0,-1 0 0 0 0,1-1 0 0 0,0 1 1 0 0,0 0-1 0 0,0 0 0 0 0,0 0 0 0 0,-1 0 0 0 0,1 0 0 0 0,0 0 1 0 0,0 0-1 0 0,0 0 0 0 0,0 0 0 0 0,-1 0 0 0 0,1 0 1 0 0,0 0-1 0 0,0 0 0 0 0,0 0 0 0 0,0 0 0 0 0,-1 0 0 0 0,1 0 1 0 0,0 0-1 0 0,0 0 0 0 0,0 0 0 0 0,0 0 0 0 0,-1 0 1 0 0,1 0-1 0 0,0 1 0 0 0,-5 1 86 0 0,2 0 83 0 0,-1 0-1 0 0,0 1 1 0 0,1-1-1 0 0,-1 1 1 0 0,1 0-1 0 0,0 0 1 0 0,-4 5-1 0 0,0-1 166 0 0,-16 19 1107 0 0,-26 36 0 0 0,25-30-571 0 0,2 0-21 0 0,14-20-367 0 0,-1 0 1 0 0,-12 13 0 0 0,21-24-449 0 0,-1 0 0 0 0,0 0 0 0 0,0-1 0 0 0,0 1 0 0 0,1 0 0 0 0,-1 0 0 0 0,1 0 0 0 0,-1 0 0 0 0,0 0 0 0 0,1 0 0 0 0,0 0 0 0 0,-1 3 0 0 0,0-1 50 0 0,-1 0 144 0 0,2-1-199 0 0,0-1 0 0 0,0 1 0 0 0,-1-1 0 0 0,1 1 0 0 0,0-1 0 0 0,-1 0 0 0 0,1 1-1 0 0,-1-1 1 0 0,0 3 0 0 0,-1 0 31 0 0,1 0 219 0 0,1 3-226 0 0,3 37 32 0 0,0-7-74 0 0,-2-26-13 0 0,-1 28 48 0 0,-3 5-41 0 0,-3 22 50 0 0,-1-1 6 0 0,-38 161 336 0 0,-58 138-205 0 0,99-353-171 0 0,-15 37 92 0 0,5-19-46 0 0,12-24-51 0 0,-1 0 0 0 0,0 0 0 0 0,0 0 0 0 0,0-1 0 0 0,-1 1 0 0 0,1-1-1 0 0,-1 0 1 0 0,0 0 0 0 0,0 0 0 0 0,-7 5 0 0 0,10-9-13 0 0,0 0-1 0 0,-1 1 1 0 0,1-1 0 0 0,0 0 0 0 0,0 1-1 0 0,0-1 1 0 0,-1 0 0 0 0,1 0 0 0 0,0 0 0 0 0,0 0-1 0 0,-1 0 1 0 0,1-1 0 0 0,0 1 0 0 0,0 0-1 0 0,-1 0 1 0 0,1-1 0 0 0,0 1 0 0 0,0-1-1 0 0,-2 0 1 0 0,2 0 2 0 0,-3-3 54 0 0,2 2-52 0 0,1 2-8 0 0,1-1-1 0 0,-1 0 1 0 0,1 1 0 0 0,-1-1-1 0 0,1 0 1 0 0,-1 0-1 0 0,1 1 1 0 0,-1-1-1 0 0,1 0 1 0 0,0 0-1 0 0,-1 0 1 0 0,1 0-1 0 0,0 0 1 0 0,0 0 0 0 0,-1 1-1 0 0,1-1 1 0 0,0-2-1 0 0,0-21 9 0 0,0 14-6 0 0,0 3 3 0 0,0 1 1 0 0,1-1-1 0 0,0 1 1 0 0,1-7-1 0 0,6-19 2 0 0,5-12 0 0 0,3-7 42 0 0,3-9 11 0 0,3-8 0 0 0,17-46 0 0 0,-21 68-64 0 0,30-74 0 0 0,52-152 0 0 0,-82 225 0 0 0,8-20 0 0 0,1 4 0 0 0,-1 9 0 0 0,-18 40 0 0 0,14-22 0 0 0,11-2-11 0 0,-26 31-45 0 0,6 1 310 0 0,37-15 155 0 0,-37 16 346 0 0,-3-2-2235 0 0,31-21 921 0 0,-31 21 300 0 0,5 4-63 0 0,-15 3 322 0 0,10-2-16 0 0,1 1 0 0 0,-1-1 0 0 0,0 2 0 0 0,20 0 0 0 0,-20 2 4 0 0,-1 0 1 0 0,0 0-1 0 0,-1 1 1 0 0,1 0-1 0 0,12 7 1 0 0,-20-10 7 0 0,0 0 1 0 0,0 1 0 0 0,0-1 0 0 0,0 1 0 0 0,0-1-1 0 0,0 1 1 0 0,0-1 0 0 0,0 1 0 0 0,0 0 0 0 0,0 0-1 0 0,0-1 1 0 0,-1 1 0 0 0,1 0 0 0 0,0 0 0 0 0,0 0-1 0 0,-1 0 1 0 0,1 0 0 0 0,-1 0 0 0 0,2 2 0 0 0,19 36-21 0 0,-20-37 18 0 0,0-1 1 0 0,0 1 0 0 0,0 0-1 0 0,0 0 1 0 0,0 0 0 0 0,-1 0-1 0 0,1 4 1 0 0,8 39-6 0 0,-4 4 23 0 0,-3-33 9 0 0,7 39 194 0 0,-1-12-126 0 0,-6-33 6 0 0,1 0 1 0 0,0 2-64 0 0,12 36 112 0 0,2-4-117 0 0,-9-22 15 0 0,13 34-31 0 0,4 12-11 0 0,-4-4 0 0 0,-12-12 0 0 0,-6-37 6 0 0,-2-6 9 0 0,0-1-1 0 0,0 0 1 0 0,-2 12-1 0 0,2-9 8 0 0,-2 33 84 0 0,1-33-85 0 0,-1-3-2 0 0,1-1 1 0 0,-1 0-1 0 0,0 1 0 0 0,-2 10 0 0 0,-7 28 51 0 0,-30 89-1 0 0,26-104-69 0 0,-1-1 0 0 0,-24 35 0 0 0,27-47 0 0 0,-1 0 0 0 0,-1-1 0 0 0,0-1 0 0 0,-27 23 0 0 0,10-12-199 0 0,20-17 157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27.676"/>
    </inkml:context>
    <inkml:brush xml:id="br0">
      <inkml:brushProperty name="width" value="0.05" units="cm"/>
      <inkml:brushProperty name="height" value="0.05" units="cm"/>
    </inkml:brush>
  </inkml:definitions>
  <inkml:trace contextRef="#ctx0" brushRef="#br0">351 0 13359 0 0,'-101'58'1424'0'0,"79"-45"-1385"0"0,19-9-69 0 0,-3 4 660 0 0,-20 19 1295 0 0,-30 39-1 0 0,52-58-1424 0 0,-4 19-324 0 0,6 7-197 0 0,2-27-198 0 0,3 3-90 0 0,11 45-331 0 0,2-4 243 0 0,7 12 103 0 0,-5-14 357 0 0,-8-24 86 0 0,13 24 13 0 0,6 7 289 0 0,-22-43-313 0 0,6 9 314 0 0,13 19 17 0 0,-19-31-13 0 0,3 0-68 0 0,33 31-32 0 0,-33-31-4 0 0,3-4-25 0 0,38 17-107 0 0,-39-17 113 0 0,99-9-5 0 0,-98-1-256 0 0,41-12 4 0 0,-27 5 0 0 0,25-15-44 0 0,-49 24-23 0 0,1 1 0 0 0,-1-1 1 0 0,0 0-1 0 0,1-1 0 0 0,-1 1 0 0 0,3-3 0 0 0,52-47-8 0 0,-16 4-81 0 0,-42 48 80 0 0,13-20-121 0 0,10-21-8 0 0,-14 19-6 0 0,-2 1 106 0 0,-2-1-1 0 0,0 0 1 0 0,-2-1 0 0 0,2-27-1 0 0,-5 30 24 0 0,-1 0 0 0 0,-1 0-1 0 0,-1 1 1 0 0,0-1-1 0 0,-2 1 1 0 0,0 0-1 0 0,-1 0 1 0 0,-15-31-1 0 0,16 40 8 0 0,0 0-1 0 0,-1 1 0 0 0,-1 0 1 0 0,1 0-1 0 0,-1 0 0 0 0,-1 1 0 0 0,0 0 1 0 0,0 0-1 0 0,0 1 0 0 0,-1 0 0 0 0,0 1 1 0 0,-1 0-1 0 0,1 0 0 0 0,-1 1 0 0 0,0 0 1 0 0,0 1-1 0 0,-12-4 0 0 0,-3 2-11 0 0,0 1-1 0 0,0 1 1 0 0,0 1-1 0 0,0 1 1 0 0,-1 1-1 0 0,1 1 1 0 0,0 2-1 0 0,-1 0 1 0 0,1 2-1 0 0,-48 13 1 0 0,41-7-109 0 0,1 1 0 0 0,1 2 1 0 0,0 1-1 0 0,1 2 0 0 0,0 0 1 0 0,1 2-1 0 0,-49 42 0 0 0,67-51 76 0 0,0 1 0 0 0,0 1 0 0 0,1 0 0 0 0,0 0-1 0 0,0 0 1 0 0,2 1 0 0 0,-1 1 0 0 0,-8 19 0 0 0,15-27-83 0 0,3 3-1 0 0,10 27-112 0 0,-9-27-469 0 0,15-7-2203 0 0,74 1-3275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23T19:40:28.126"/>
    </inkml:context>
    <inkml:brush xml:id="br0">
      <inkml:brushProperty name="width" value="0.05" units="cm"/>
      <inkml:brushProperty name="height" value="0.05" units="cm"/>
    </inkml:brush>
  </inkml:definitions>
  <inkml:trace contextRef="#ctx0" brushRef="#br0">106 228 17047 0 0,'-7'2'139'0'0,"-2"1"142"0"0,1-1 0 0 0,-1 0-1 0 0,0-1 1 0 0,-9 1 0 0 0,17-2-263 0 0,-1 0 1 0 0,1 0-1 0 0,0 0 0 0 0,0 0 0 0 0,0 0 1 0 0,0 0-1 0 0,-1-1 0 0 0,1 1 1 0 0,0 0-1 0 0,0-1 0 0 0,0 1 1 0 0,0-1-1 0 0,0 1 0 0 0,-2-2 1 0 0,2 1-18 0 0,0 0 1 0 0,0-1 0 0 0,0 1 0 0 0,1-1 0 0 0,-1 1 0 0 0,0 0 0 0 0,1-1 0 0 0,-2-2 0 0 0,2-9-55 0 0,1 2 42 0 0,-1 4-1 0 0,1 1 1 0 0,-1-1-1 0 0,2 1 1 0 0,-1-1-1 0 0,3-6 1 0 0,-2 2 0 0 0,-1 5 2 0 0,0 0-1 0 0,1 0 1 0 0,-1 0 0 0 0,1 0-1 0 0,5-8 1 0 0,7-22-34 0 0,-10 27-117 0 0,0 0-32 0 0,14-23 0 0 0,-13 24-56 0 0,-6 19-2201 0 0,-2 35 2340 0 0,-1-23 21 0 0,-21 90 2179 0 0,-16 159 0 0 0,30-104-1292 0 0,8 0 0 0 0,6 1-1 0 0,31 195 1 0 0,17-55-746 0 0,-42-248-53 0 0,6 20 0 0 0,3-7 0 0 0,4-5 0 0 0,0-20-29 0 0,-17-39-126 0 0,-1 1-64 0 0,14 33-18 0 0,-13-33-65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C80CE-F63C-1248-B788-C39A81E6C77E}" type="datetimeFigureOut">
              <a:rPr lang="en-US" smtClean="0"/>
              <a:t>3/28/2022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FA8F7-CA97-BD4F-9273-68E6158B84AB}" type="slidenum">
              <a:rPr lang="en-US" smtClean="0"/>
              <a:t>‹#›</a:t>
            </a:fld>
            <a:endParaRPr lang="en-US"/>
          </a:p>
        </p:txBody>
      </p:sp>
    </p:spTree>
    <p:extLst>
      <p:ext uri="{BB962C8B-B14F-4D97-AF65-F5344CB8AC3E}">
        <p14:creationId xmlns:p14="http://schemas.microsoft.com/office/powerpoint/2010/main" val="5811380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58</a:t>
            </a:fld>
            <a:endParaRPr lang="en-US"/>
          </a:p>
        </p:txBody>
      </p:sp>
    </p:spTree>
    <p:extLst>
      <p:ext uri="{BB962C8B-B14F-4D97-AF65-F5344CB8AC3E}">
        <p14:creationId xmlns:p14="http://schemas.microsoft.com/office/powerpoint/2010/main" val="3986655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B10D50F7-AD54-4F86-9036-171B65F2BEB6}"/>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AB1EFF28-8348-44CE-86AE-07CD79FE16BC}" type="slidenum">
              <a:rPr lang="en-US" altLang="en-US" sz="1200">
                <a:latin typeface="Arial" panose="020B0604020202020204" pitchFamily="34" charset="0"/>
              </a:rPr>
              <a:pPr algn="r">
                <a:spcBef>
                  <a:spcPct val="0"/>
                </a:spcBef>
              </a:pPr>
              <a:t>78</a:t>
            </a:fld>
            <a:endParaRPr lang="en-US" altLang="en-US" sz="1200">
              <a:latin typeface="Arial" panose="020B0604020202020204" pitchFamily="34" charset="0"/>
            </a:endParaRPr>
          </a:p>
        </p:txBody>
      </p:sp>
      <p:sp>
        <p:nvSpPr>
          <p:cNvPr id="78851" name="Rectangle 2">
            <a:extLst>
              <a:ext uri="{FF2B5EF4-FFF2-40B4-BE49-F238E27FC236}">
                <a16:creationId xmlns:a16="http://schemas.microsoft.com/office/drawing/2014/main" id="{957CD5A0-C979-42A8-9C8E-861D3EEC4431}"/>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3FBA86B1-337E-4B99-A85C-A15A6FD406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F065F9EF-0870-4FF4-8E64-469B984DB9A0}"/>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C12C8E09-CF3B-4577-A630-32075464C7BF}" type="slidenum">
              <a:rPr lang="en-US" altLang="en-US" sz="1200">
                <a:latin typeface="Arial" panose="020B0604020202020204" pitchFamily="34" charset="0"/>
              </a:rPr>
              <a:pPr algn="r">
                <a:spcBef>
                  <a:spcPct val="0"/>
                </a:spcBef>
              </a:pPr>
              <a:t>79</a:t>
            </a:fld>
            <a:endParaRPr lang="en-US" altLang="en-US" sz="1200">
              <a:latin typeface="Arial" panose="020B0604020202020204" pitchFamily="34" charset="0"/>
            </a:endParaRPr>
          </a:p>
        </p:txBody>
      </p:sp>
      <p:sp>
        <p:nvSpPr>
          <p:cNvPr id="48131" name="Rectangle 2">
            <a:extLst>
              <a:ext uri="{FF2B5EF4-FFF2-40B4-BE49-F238E27FC236}">
                <a16:creationId xmlns:a16="http://schemas.microsoft.com/office/drawing/2014/main" id="{8CA09B84-2708-42FF-9F48-6066E5F0BDAD}"/>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0A11C8A3-A8E8-4832-8D90-0CF9741FA8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98250"/>
            <a:ext cx="6858000" cy="1011237"/>
          </a:xfrm>
        </p:spPr>
        <p:txBody>
          <a:bodyPr anchor="b"/>
          <a:lstStyle>
            <a:lvl1pPr algn="ctr">
              <a:defRPr sz="4500"/>
            </a:lvl1pPr>
          </a:lstStyle>
          <a:p>
            <a:r>
              <a:rPr lang="en-US" dirty="0"/>
              <a:t>Title of the Book</a:t>
            </a:r>
          </a:p>
        </p:txBody>
      </p:sp>
      <p:sp>
        <p:nvSpPr>
          <p:cNvPr id="5" name="Footer Placeholder 4"/>
          <p:cNvSpPr>
            <a:spLocks noGrp="1"/>
          </p:cNvSpPr>
          <p:nvPr>
            <p:ph type="ftr" sz="quarter" idx="11"/>
          </p:nvPr>
        </p:nvSpPr>
        <p:spPr>
          <a:xfrm>
            <a:off x="1142999" y="6356350"/>
            <a:ext cx="6412424" cy="354416"/>
          </a:xfrm>
        </p:spPr>
        <p:txBody>
          <a:bodyPr/>
          <a:lstStyle/>
          <a:p>
            <a:endParaRPr lang="en-US"/>
          </a:p>
        </p:txBody>
      </p:sp>
      <p:sp>
        <p:nvSpPr>
          <p:cNvPr id="9" name="Picture Placeholder 8"/>
          <p:cNvSpPr>
            <a:spLocks noGrp="1"/>
          </p:cNvSpPr>
          <p:nvPr>
            <p:ph type="pic" sz="quarter" idx="13"/>
          </p:nvPr>
        </p:nvSpPr>
        <p:spPr>
          <a:xfrm>
            <a:off x="2987874" y="2390620"/>
            <a:ext cx="3168253" cy="3851130"/>
          </a:xfrm>
        </p:spPr>
        <p:txBody>
          <a:bodyPr>
            <a:normAutofit/>
          </a:bodyPr>
          <a:lstStyle>
            <a:lvl1pPr marL="0" indent="0">
              <a:buNone/>
              <a:defRPr sz="900"/>
            </a:lvl1pPr>
          </a:lstStyle>
          <a:p>
            <a:endParaRPr lang="en-US" dirty="0"/>
          </a:p>
        </p:txBody>
      </p:sp>
      <p:sp>
        <p:nvSpPr>
          <p:cNvPr id="10" name="Title 1"/>
          <p:cNvSpPr txBox="1">
            <a:spLocks/>
          </p:cNvSpPr>
          <p:nvPr userDrawn="1"/>
        </p:nvSpPr>
        <p:spPr>
          <a:xfrm>
            <a:off x="1142999" y="1509485"/>
            <a:ext cx="6858000" cy="67288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4800" dirty="0">
              <a:solidFill>
                <a:schemeClr val="accent5"/>
              </a:solidFill>
            </a:endParaRPr>
          </a:p>
        </p:txBody>
      </p:sp>
      <p:sp>
        <p:nvSpPr>
          <p:cNvPr id="11" name="Text Placeholder 10"/>
          <p:cNvSpPr>
            <a:spLocks noGrp="1"/>
          </p:cNvSpPr>
          <p:nvPr>
            <p:ph type="body" sz="quarter" idx="14" hasCustomPrompt="1"/>
          </p:nvPr>
        </p:nvSpPr>
        <p:spPr>
          <a:xfrm>
            <a:off x="1143000" y="1509713"/>
            <a:ext cx="6858000" cy="443778"/>
          </a:xfrm>
        </p:spPr>
        <p:txBody>
          <a:bodyPr/>
          <a:lstStyle>
            <a:lvl1pPr marL="0" indent="0" algn="ctr">
              <a:buNone/>
              <a:defRPr baseline="0">
                <a:solidFill>
                  <a:schemeClr val="accent5"/>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Chapter # CHAPTER TITLE</a:t>
            </a:r>
          </a:p>
        </p:txBody>
      </p:sp>
      <p:sp>
        <p:nvSpPr>
          <p:cNvPr id="12" name="TextBox 11"/>
          <p:cNvSpPr txBox="1"/>
          <p:nvPr userDrawn="1"/>
        </p:nvSpPr>
        <p:spPr>
          <a:xfrm>
            <a:off x="3164031" y="1946842"/>
            <a:ext cx="281593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PowerPoint Image Slideshow</a:t>
            </a:r>
          </a:p>
          <a:p>
            <a:pPr algn="ctr"/>
            <a:endParaRPr lang="en-US" sz="1200" dirty="0"/>
          </a:p>
        </p:txBody>
      </p:sp>
    </p:spTree>
    <p:extLst>
      <p:ext uri="{BB962C8B-B14F-4D97-AF65-F5344CB8AC3E}">
        <p14:creationId xmlns:p14="http://schemas.microsoft.com/office/powerpoint/2010/main" val="123533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424583"/>
          </a:xfrm>
        </p:spPr>
        <p:txBody>
          <a:bodyPr>
            <a:normAutofit/>
          </a:bodyPr>
          <a:lstStyle>
            <a:lvl1pPr>
              <a:defRPr sz="2100" b="1"/>
            </a:lvl1pPr>
          </a:lstStyle>
          <a:p>
            <a:r>
              <a:rPr lang="en-US" dirty="0"/>
              <a:t>Figure #.#</a:t>
            </a:r>
          </a:p>
        </p:txBody>
      </p:sp>
      <p:sp>
        <p:nvSpPr>
          <p:cNvPr id="3" name="Content Placeholder 2"/>
          <p:cNvSpPr>
            <a:spLocks noGrp="1"/>
          </p:cNvSpPr>
          <p:nvPr>
            <p:ph idx="1"/>
          </p:nvPr>
        </p:nvSpPr>
        <p:spPr>
          <a:xfrm>
            <a:off x="628650" y="955965"/>
            <a:ext cx="78867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28650" y="6356351"/>
            <a:ext cx="7071014" cy="365125"/>
          </a:xfrm>
        </p:spPr>
        <p:txBody>
          <a:bodyPr/>
          <a:lstStyle/>
          <a:p>
            <a:endParaRPr lang="en-US"/>
          </a:p>
        </p:txBody>
      </p:sp>
      <p:sp>
        <p:nvSpPr>
          <p:cNvPr id="7" name="Content Placeholder 2"/>
          <p:cNvSpPr>
            <a:spLocks noGrp="1"/>
          </p:cNvSpPr>
          <p:nvPr>
            <p:ph idx="13" hasCustomPrompt="1"/>
          </p:nvPr>
        </p:nvSpPr>
        <p:spPr>
          <a:xfrm>
            <a:off x="628650" y="4918365"/>
            <a:ext cx="7886700" cy="1271731"/>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381486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466148"/>
          </a:xfrm>
        </p:spPr>
        <p:txBody>
          <a:bodyPr>
            <a:normAutofit/>
          </a:bodyPr>
          <a:lstStyle>
            <a:lvl1pPr>
              <a:defRPr sz="2100" b="1"/>
            </a:lvl1pPr>
          </a:lstStyle>
          <a:p>
            <a:r>
              <a:rPr lang="en-US" dirty="0"/>
              <a:t>Figure #.#</a:t>
            </a:r>
          </a:p>
        </p:txBody>
      </p:sp>
      <p:sp>
        <p:nvSpPr>
          <p:cNvPr id="3" name="Content Placeholder 2"/>
          <p:cNvSpPr>
            <a:spLocks noGrp="1"/>
          </p:cNvSpPr>
          <p:nvPr>
            <p:ph sz="half" idx="1"/>
          </p:nvPr>
        </p:nvSpPr>
        <p:spPr>
          <a:xfrm>
            <a:off x="628650" y="1010661"/>
            <a:ext cx="38862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0661"/>
            <a:ext cx="38862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28650" y="6356351"/>
            <a:ext cx="7060623" cy="365125"/>
          </a:xfrm>
        </p:spPr>
        <p:txBody>
          <a:bodyPr/>
          <a:lstStyle/>
          <a:p>
            <a:endParaRPr lang="en-US"/>
          </a:p>
        </p:txBody>
      </p:sp>
    </p:spTree>
    <p:extLst>
      <p:ext uri="{BB962C8B-B14F-4D97-AF65-F5344CB8AC3E}">
        <p14:creationId xmlns:p14="http://schemas.microsoft.com/office/powerpoint/2010/main" val="5766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35420"/>
          </a:xfrm>
        </p:spPr>
        <p:txBody>
          <a:bodyPr>
            <a:normAutofit/>
          </a:bodyPr>
          <a:lstStyle>
            <a:lvl1pPr>
              <a:defRPr sz="2100" b="1" baseline="0"/>
            </a:lvl1pPr>
          </a:lstStyle>
          <a:p>
            <a:r>
              <a:rPr lang="en-US" dirty="0"/>
              <a:t>Figure #.#</a:t>
            </a:r>
          </a:p>
        </p:txBody>
      </p:sp>
      <p:sp>
        <p:nvSpPr>
          <p:cNvPr id="4" name="Footer Placeholder 3"/>
          <p:cNvSpPr>
            <a:spLocks noGrp="1"/>
          </p:cNvSpPr>
          <p:nvPr>
            <p:ph type="ftr" sz="quarter" idx="11"/>
          </p:nvPr>
        </p:nvSpPr>
        <p:spPr>
          <a:xfrm>
            <a:off x="73152" y="6205729"/>
            <a:ext cx="7635240" cy="442595"/>
          </a:xfrm>
        </p:spPr>
        <p:txBody>
          <a:bodyPr/>
          <a:lstStyle/>
          <a:p>
            <a:pPr algn="l"/>
            <a:r>
              <a:rPr lang="en-US" dirty="0"/>
              <a:t>This </a:t>
            </a:r>
            <a:r>
              <a:rPr lang="en-US" dirty="0" err="1"/>
              <a:t>OpenStax</a:t>
            </a:r>
            <a:r>
              <a:rPr lang="en-US" dirty="0"/>
              <a:t> ancillary resource is © Rice University under a CC BY 4.0 International license; it may be reproduced or modified but must be attributed to </a:t>
            </a:r>
            <a:r>
              <a:rPr lang="en-US" dirty="0" err="1"/>
              <a:t>OpenStax</a:t>
            </a:r>
            <a:r>
              <a:rPr lang="en-US" dirty="0"/>
              <a:t>, Rice University and any changes must be noted.</a:t>
            </a:r>
          </a:p>
        </p:txBody>
      </p:sp>
      <p:sp>
        <p:nvSpPr>
          <p:cNvPr id="7" name="Content Placeholder 6"/>
          <p:cNvSpPr>
            <a:spLocks noGrp="1"/>
          </p:cNvSpPr>
          <p:nvPr>
            <p:ph sz="quarter" idx="12"/>
          </p:nvPr>
        </p:nvSpPr>
        <p:spPr>
          <a:xfrm>
            <a:off x="628650" y="1011383"/>
            <a:ext cx="78867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628650" y="4378038"/>
            <a:ext cx="7886700" cy="1627909"/>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122606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8CF15433-66B8-444E-8D5B-716B3D793052}" type="datetime4">
              <a:rPr lang="en-US" smtClean="0"/>
              <a:t>March 28, 2022</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pic>
        <p:nvPicPr>
          <p:cNvPr id="6" name="Picture 5">
            <a:extLst>
              <a:ext uri="{FF2B5EF4-FFF2-40B4-BE49-F238E27FC236}">
                <a16:creationId xmlns:a16="http://schemas.microsoft.com/office/drawing/2014/main" id="{4869C7AA-A092-4775-8B97-0AB71B07D525}"/>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175956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9C6CF59B-9BB0-463D-AEBB-1CFF1D88D628}" type="datetime4">
              <a:rPr lang="en-US" smtClean="0"/>
              <a:t>March 28, 2022</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83A01C2F-9653-4178-B3AA-29D933D03E5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56DF5E01-6205-4353-80CE-75EB1D3BBE2A}" type="datetime4">
              <a:rPr lang="en-US" smtClean="0"/>
              <a:t>March 28, 2022</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480DFBD2-DF0B-4995-9C75-CC4B1572B44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C9B1DE8D-2CE7-4A77-B367-DC322833F6CA}" type="datetime4">
              <a:rPr lang="en-US" smtClean="0"/>
              <a:t>March 28, 2022</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pic>
        <p:nvPicPr>
          <p:cNvPr id="8" name="Picture 7">
            <a:extLst>
              <a:ext uri="{FF2B5EF4-FFF2-40B4-BE49-F238E27FC236}">
                <a16:creationId xmlns:a16="http://schemas.microsoft.com/office/drawing/2014/main" id="{044D84D8-39AB-491F-953B-4749553CCB9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0619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434975"/>
          </a:xfrm>
          <a:prstGeom prst="rect">
            <a:avLst/>
          </a:prstGeom>
        </p:spPr>
        <p:txBody>
          <a:bodyPr vert="horz" lIns="91440" tIns="45720" rIns="91440" bIns="45720" rtlCol="0" anchor="ctr">
            <a:normAutofit/>
          </a:bodyPr>
          <a:lstStyle/>
          <a:p>
            <a:r>
              <a:rPr lang="en-US"/>
              <a:t>Figure #.#</a:t>
            </a:r>
            <a:endParaRPr lang="en-US" dirty="0"/>
          </a:p>
        </p:txBody>
      </p:sp>
      <p:sp>
        <p:nvSpPr>
          <p:cNvPr id="3" name="Text Placeholder 2"/>
          <p:cNvSpPr>
            <a:spLocks noGrp="1"/>
          </p:cNvSpPr>
          <p:nvPr>
            <p:ph type="body" idx="1"/>
          </p:nvPr>
        </p:nvSpPr>
        <p:spPr>
          <a:xfrm>
            <a:off x="628650" y="990601"/>
            <a:ext cx="78867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6" name="Picture 5">
            <a:extLst>
              <a:ext uri="{FF2B5EF4-FFF2-40B4-BE49-F238E27FC236}">
                <a16:creationId xmlns:a16="http://schemas.microsoft.com/office/drawing/2014/main" id="{3793B179-97C3-42BB-9195-9B8305D806B6}"/>
              </a:ext>
            </a:extLst>
          </p:cNvPr>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250321842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16" r:id="rId6"/>
    <p:sldLayoutId id="2147483914" r:id="rId7"/>
    <p:sldLayoutId id="2147483920" r:id="rId8"/>
    <p:sldLayoutId id="2147483927" r:id="rId9"/>
  </p:sldLayoutIdLst>
  <p:txStyles>
    <p:title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6.png"/><Relationship Id="rId26" Type="http://schemas.openxmlformats.org/officeDocument/2006/relationships/image" Target="../media/image20.png"/><Relationship Id="rId3" Type="http://schemas.openxmlformats.org/officeDocument/2006/relationships/customXml" Target="../ink/ink1.xml"/><Relationship Id="rId21" Type="http://schemas.openxmlformats.org/officeDocument/2006/relationships/customXml" Target="../ink/ink10.xml"/><Relationship Id="rId34" Type="http://schemas.openxmlformats.org/officeDocument/2006/relationships/image" Target="../media/image24.png"/><Relationship Id="rId7" Type="http://schemas.openxmlformats.org/officeDocument/2006/relationships/customXml" Target="../ink/ink3.xml"/><Relationship Id="rId12" Type="http://schemas.openxmlformats.org/officeDocument/2006/relationships/image" Target="../media/image13.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2" Type="http://schemas.openxmlformats.org/officeDocument/2006/relationships/image" Target="../media/image8.jpeg"/><Relationship Id="rId16" Type="http://schemas.openxmlformats.org/officeDocument/2006/relationships/image" Target="../media/image15.png"/><Relationship Id="rId20" Type="http://schemas.openxmlformats.org/officeDocument/2006/relationships/image" Target="../media/image17.png"/><Relationship Id="rId29"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customXml" Target="../ink/ink5.xml"/><Relationship Id="rId24" Type="http://schemas.openxmlformats.org/officeDocument/2006/relationships/image" Target="../media/image19.png"/><Relationship Id="rId32" Type="http://schemas.openxmlformats.org/officeDocument/2006/relationships/image" Target="../media/image23.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21.png"/><Relationship Id="rId36"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customXml" Target="../ink/ink9.xml"/><Relationship Id="rId31" Type="http://schemas.openxmlformats.org/officeDocument/2006/relationships/customXml" Target="../ink/ink15.xml"/><Relationship Id="rId4" Type="http://schemas.openxmlformats.org/officeDocument/2006/relationships/image" Target="../media/image9.png"/><Relationship Id="rId9" Type="http://schemas.openxmlformats.org/officeDocument/2006/relationships/customXml" Target="../ink/ink4.xml"/><Relationship Id="rId14" Type="http://schemas.openxmlformats.org/officeDocument/2006/relationships/image" Target="../media/image14.png"/><Relationship Id="rId22" Type="http://schemas.openxmlformats.org/officeDocument/2006/relationships/image" Target="../media/image18.png"/><Relationship Id="rId27" Type="http://schemas.openxmlformats.org/officeDocument/2006/relationships/customXml" Target="../ink/ink13.xml"/><Relationship Id="rId30" Type="http://schemas.openxmlformats.org/officeDocument/2006/relationships/image" Target="../media/image22.png"/><Relationship Id="rId35" Type="http://schemas.openxmlformats.org/officeDocument/2006/relationships/customXml" Target="../ink/ink17.xml"/><Relationship Id="rId8" Type="http://schemas.openxmlformats.org/officeDocument/2006/relationships/image" Target="../media/image1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3" Type="http://schemas.openxmlformats.org/officeDocument/2006/relationships/customXml" Target="../ink/ink23.xml"/><Relationship Id="rId18" Type="http://schemas.openxmlformats.org/officeDocument/2006/relationships/image" Target="../media/image160.png"/><Relationship Id="rId26" Type="http://schemas.openxmlformats.org/officeDocument/2006/relationships/image" Target="../media/image200.png"/><Relationship Id="rId21" Type="http://schemas.openxmlformats.org/officeDocument/2006/relationships/customXml" Target="../ink/ink27.xml"/><Relationship Id="rId34" Type="http://schemas.openxmlformats.org/officeDocument/2006/relationships/image" Target="../media/image240.png"/><Relationship Id="rId7" Type="http://schemas.openxmlformats.org/officeDocument/2006/relationships/customXml" Target="../ink/ink20.xml"/><Relationship Id="rId12" Type="http://schemas.openxmlformats.org/officeDocument/2006/relationships/image" Target="../media/image130.png"/><Relationship Id="rId17" Type="http://schemas.openxmlformats.org/officeDocument/2006/relationships/customXml" Target="../ink/ink25.xml"/><Relationship Id="rId25" Type="http://schemas.openxmlformats.org/officeDocument/2006/relationships/customXml" Target="../ink/ink29.xml"/><Relationship Id="rId33" Type="http://schemas.openxmlformats.org/officeDocument/2006/relationships/customXml" Target="../ink/ink33.xml"/><Relationship Id="rId38" Type="http://schemas.openxmlformats.org/officeDocument/2006/relationships/image" Target="../media/image26.png"/><Relationship Id="rId2" Type="http://schemas.openxmlformats.org/officeDocument/2006/relationships/image" Target="../media/image8.jpeg"/><Relationship Id="rId16" Type="http://schemas.openxmlformats.org/officeDocument/2006/relationships/image" Target="../media/image150.png"/><Relationship Id="rId20" Type="http://schemas.openxmlformats.org/officeDocument/2006/relationships/image" Target="../media/image170.png"/><Relationship Id="rId29" Type="http://schemas.openxmlformats.org/officeDocument/2006/relationships/customXml" Target="../ink/ink31.xml"/><Relationship Id="rId1" Type="http://schemas.openxmlformats.org/officeDocument/2006/relationships/slideLayout" Target="../slideLayouts/slideLayout2.xml"/><Relationship Id="rId6" Type="http://schemas.openxmlformats.org/officeDocument/2006/relationships/image" Target="../media/image100.png"/><Relationship Id="rId11" Type="http://schemas.openxmlformats.org/officeDocument/2006/relationships/customXml" Target="../ink/ink22.xml"/><Relationship Id="rId24" Type="http://schemas.openxmlformats.org/officeDocument/2006/relationships/image" Target="../media/image190.png"/><Relationship Id="rId32" Type="http://schemas.openxmlformats.org/officeDocument/2006/relationships/image" Target="../media/image230.png"/><Relationship Id="rId37" Type="http://schemas.openxmlformats.org/officeDocument/2006/relationships/customXml" Target="../ink/ink35.xml"/><Relationship Id="rId5" Type="http://schemas.openxmlformats.org/officeDocument/2006/relationships/customXml" Target="../ink/ink19.xml"/><Relationship Id="rId15" Type="http://schemas.openxmlformats.org/officeDocument/2006/relationships/customXml" Target="../ink/ink24.xml"/><Relationship Id="rId23" Type="http://schemas.openxmlformats.org/officeDocument/2006/relationships/customXml" Target="../ink/ink28.xml"/><Relationship Id="rId28" Type="http://schemas.openxmlformats.org/officeDocument/2006/relationships/image" Target="../media/image210.png"/><Relationship Id="rId36" Type="http://schemas.openxmlformats.org/officeDocument/2006/relationships/image" Target="../media/image250.png"/><Relationship Id="rId10" Type="http://schemas.openxmlformats.org/officeDocument/2006/relationships/image" Target="../media/image120.png"/><Relationship Id="rId19" Type="http://schemas.openxmlformats.org/officeDocument/2006/relationships/customXml" Target="../ink/ink26.xml"/><Relationship Id="rId31" Type="http://schemas.openxmlformats.org/officeDocument/2006/relationships/customXml" Target="../ink/ink32.xml"/><Relationship Id="rId4" Type="http://schemas.openxmlformats.org/officeDocument/2006/relationships/image" Target="../media/image90.png"/><Relationship Id="rId9" Type="http://schemas.openxmlformats.org/officeDocument/2006/relationships/customXml" Target="../ink/ink21.xml"/><Relationship Id="rId14" Type="http://schemas.openxmlformats.org/officeDocument/2006/relationships/image" Target="../media/image140.png"/><Relationship Id="rId22" Type="http://schemas.openxmlformats.org/officeDocument/2006/relationships/image" Target="../media/image180.png"/><Relationship Id="rId27" Type="http://schemas.openxmlformats.org/officeDocument/2006/relationships/customXml" Target="../ink/ink30.xml"/><Relationship Id="rId30" Type="http://schemas.openxmlformats.org/officeDocument/2006/relationships/image" Target="../media/image220.png"/><Relationship Id="rId35" Type="http://schemas.openxmlformats.org/officeDocument/2006/relationships/customXml" Target="../ink/ink34.xml"/><Relationship Id="rId8" Type="http://schemas.openxmlformats.org/officeDocument/2006/relationships/image" Target="../media/image110.png"/><Relationship Id="rId3" Type="http://schemas.openxmlformats.org/officeDocument/2006/relationships/customXml" Target="../ink/ink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3" Type="http://schemas.openxmlformats.org/officeDocument/2006/relationships/customXml" Target="../ink/ink41.xml"/><Relationship Id="rId18" Type="http://schemas.openxmlformats.org/officeDocument/2006/relationships/image" Target="../media/image35.png"/><Relationship Id="rId26" Type="http://schemas.openxmlformats.org/officeDocument/2006/relationships/image" Target="../media/image39.png"/><Relationship Id="rId3" Type="http://schemas.openxmlformats.org/officeDocument/2006/relationships/customXml" Target="../ink/ink36.xml"/><Relationship Id="rId21" Type="http://schemas.openxmlformats.org/officeDocument/2006/relationships/customXml" Target="../ink/ink45.xml"/><Relationship Id="rId34" Type="http://schemas.openxmlformats.org/officeDocument/2006/relationships/image" Target="../media/image43.png"/><Relationship Id="rId7" Type="http://schemas.openxmlformats.org/officeDocument/2006/relationships/customXml" Target="../ink/ink38.xml"/><Relationship Id="rId12" Type="http://schemas.openxmlformats.org/officeDocument/2006/relationships/image" Target="../media/image32.png"/><Relationship Id="rId17" Type="http://schemas.openxmlformats.org/officeDocument/2006/relationships/customXml" Target="../ink/ink43.xml"/><Relationship Id="rId25" Type="http://schemas.openxmlformats.org/officeDocument/2006/relationships/customXml" Target="../ink/ink47.xml"/><Relationship Id="rId33" Type="http://schemas.openxmlformats.org/officeDocument/2006/relationships/customXml" Target="../ink/ink51.xml"/><Relationship Id="rId2" Type="http://schemas.openxmlformats.org/officeDocument/2006/relationships/image" Target="../media/image9.jpeg"/><Relationship Id="rId16" Type="http://schemas.openxmlformats.org/officeDocument/2006/relationships/image" Target="../media/image34.png"/><Relationship Id="rId20" Type="http://schemas.openxmlformats.org/officeDocument/2006/relationships/image" Target="../media/image36.png"/><Relationship Id="rId29" Type="http://schemas.openxmlformats.org/officeDocument/2006/relationships/customXml" Target="../ink/ink49.xml"/><Relationship Id="rId1" Type="http://schemas.openxmlformats.org/officeDocument/2006/relationships/slideLayout" Target="../slideLayouts/slideLayout1.xml"/><Relationship Id="rId6" Type="http://schemas.openxmlformats.org/officeDocument/2006/relationships/image" Target="../media/image29.png"/><Relationship Id="rId11" Type="http://schemas.openxmlformats.org/officeDocument/2006/relationships/customXml" Target="../ink/ink40.xml"/><Relationship Id="rId24" Type="http://schemas.openxmlformats.org/officeDocument/2006/relationships/image" Target="../media/image38.png"/><Relationship Id="rId32" Type="http://schemas.openxmlformats.org/officeDocument/2006/relationships/image" Target="../media/image42.png"/><Relationship Id="rId5" Type="http://schemas.openxmlformats.org/officeDocument/2006/relationships/customXml" Target="../ink/ink37.xml"/><Relationship Id="rId15" Type="http://schemas.openxmlformats.org/officeDocument/2006/relationships/customXml" Target="../ink/ink42.xml"/><Relationship Id="rId23" Type="http://schemas.openxmlformats.org/officeDocument/2006/relationships/customXml" Target="../ink/ink46.xml"/><Relationship Id="rId28" Type="http://schemas.openxmlformats.org/officeDocument/2006/relationships/image" Target="../media/image40.png"/><Relationship Id="rId10" Type="http://schemas.openxmlformats.org/officeDocument/2006/relationships/image" Target="../media/image31.png"/><Relationship Id="rId19" Type="http://schemas.openxmlformats.org/officeDocument/2006/relationships/customXml" Target="../ink/ink44.xml"/><Relationship Id="rId31" Type="http://schemas.openxmlformats.org/officeDocument/2006/relationships/customXml" Target="../ink/ink50.xml"/><Relationship Id="rId4" Type="http://schemas.openxmlformats.org/officeDocument/2006/relationships/image" Target="../media/image28.png"/><Relationship Id="rId9" Type="http://schemas.openxmlformats.org/officeDocument/2006/relationships/customXml" Target="../ink/ink39.xml"/><Relationship Id="rId14" Type="http://schemas.openxmlformats.org/officeDocument/2006/relationships/image" Target="../media/image33.png"/><Relationship Id="rId22" Type="http://schemas.openxmlformats.org/officeDocument/2006/relationships/image" Target="../media/image37.png"/><Relationship Id="rId27" Type="http://schemas.openxmlformats.org/officeDocument/2006/relationships/customXml" Target="../ink/ink48.xml"/><Relationship Id="rId30" Type="http://schemas.openxmlformats.org/officeDocument/2006/relationships/image" Target="../media/image41.png"/><Relationship Id="rId8" Type="http://schemas.openxmlformats.org/officeDocument/2006/relationships/image" Target="../media/image30.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w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3.w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4.bin"/><Relationship Id="rId4" Type="http://schemas.openxmlformats.org/officeDocument/2006/relationships/image" Target="../media/image13.w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5.bin"/><Relationship Id="rId4" Type="http://schemas.openxmlformats.org/officeDocument/2006/relationships/image" Target="../media/image17.wmf"/></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8.bin"/><Relationship Id="rId4" Type="http://schemas.openxmlformats.org/officeDocument/2006/relationships/image" Target="../media/image18.w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1.wmf"/><Relationship Id="rId5" Type="http://schemas.openxmlformats.org/officeDocument/2006/relationships/oleObject" Target="../embeddings/oleObject10.bin"/><Relationship Id="rId4" Type="http://schemas.openxmlformats.org/officeDocument/2006/relationships/image" Target="../media/image20.w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1327759"/>
            <a:ext cx="9144000" cy="952559"/>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17 </a:t>
            </a:r>
            <a:r>
              <a:rPr lang="en-US" sz="2000" b="1" dirty="0">
                <a:solidFill>
                  <a:srgbClr val="212F62"/>
                </a:solidFill>
                <a:latin typeface="+mn-lt"/>
              </a:rPr>
              <a:t>electrochemistry</a:t>
            </a:r>
          </a:p>
          <a:p>
            <a:pPr algn="ctr"/>
            <a:r>
              <a:rPr lang="en-US" sz="1600" cap="none" dirty="0">
                <a:solidFill>
                  <a:schemeClr val="tx1"/>
                </a:solidFill>
                <a:latin typeface="+mn-lt"/>
              </a:rPr>
              <a:t>PowerPoint Image Slideshow</a:t>
            </a:r>
          </a:p>
        </p:txBody>
      </p:sp>
      <p:pic>
        <p:nvPicPr>
          <p:cNvPr id="6" name="Picture 5">
            <a:extLst>
              <a:ext uri="{FF2B5EF4-FFF2-40B4-BE49-F238E27FC236}">
                <a16:creationId xmlns:a16="http://schemas.microsoft.com/office/drawing/2014/main" id="{1BDA78BD-1846-4769-A399-351C73BBD40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pic>
        <p:nvPicPr>
          <p:cNvPr id="7" name="Picture 3"/>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3407965" y="2504061"/>
            <a:ext cx="2320268" cy="300269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a:extLst>
              <a:ext uri="{FF2B5EF4-FFF2-40B4-BE49-F238E27FC236}">
                <a16:creationId xmlns:a16="http://schemas.microsoft.com/office/drawing/2014/main" id="{8D87A6D2-52E4-4725-A99C-8574BB6B565D}"/>
              </a:ext>
            </a:extLst>
          </p:cNvPr>
          <p:cNvSpPr txBox="1">
            <a:spLocks/>
          </p:cNvSpPr>
          <p:nvPr/>
        </p:nvSpPr>
        <p:spPr>
          <a:xfrm>
            <a:off x="0" y="938213"/>
            <a:ext cx="9144000" cy="49371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a:lstStyle>
          <a:p>
            <a:pPr algn="ctr"/>
            <a:br>
              <a:rPr lang="en-US" sz="3600"/>
            </a:br>
            <a:r>
              <a:rPr lang="en-US" sz="3600"/>
              <a:t>CHEMISTRY 2e</a:t>
            </a:r>
            <a:endParaRPr lang="en-US" sz="3600"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0DEBABF-3EA6-420A-9216-83FEA5952903}"/>
              </a:ext>
            </a:extLst>
          </p:cNvPr>
          <p:cNvSpPr txBox="1"/>
          <p:nvPr/>
        </p:nvSpPr>
        <p:spPr>
          <a:xfrm>
            <a:off x="343949" y="889125"/>
            <a:ext cx="8045042" cy="4524315"/>
          </a:xfrm>
          <a:prstGeom prst="rect">
            <a:avLst/>
          </a:prstGeom>
          <a:noFill/>
        </p:spPr>
        <p:txBody>
          <a:bodyPr wrap="square">
            <a:spAutoFit/>
          </a:bodyPr>
          <a:lstStyle/>
          <a:p>
            <a:r>
              <a:rPr lang="en-US" sz="2400" dirty="0"/>
              <a:t>.   S  +  O</a:t>
            </a:r>
            <a:r>
              <a:rPr lang="en-US" sz="2400" baseline="-25000" dirty="0"/>
              <a:t>2</a:t>
            </a:r>
            <a:r>
              <a:rPr lang="en-US" sz="2400" dirty="0"/>
              <a:t>  </a:t>
            </a:r>
            <a:r>
              <a:rPr lang="en-US" sz="2400" dirty="0">
                <a:sym typeface="Symbol" panose="05050102010706020507" pitchFamily="18" charset="2"/>
              </a:rPr>
              <a:t>  SO</a:t>
            </a:r>
            <a:r>
              <a:rPr lang="en-US" sz="2400" baseline="-25000" dirty="0">
                <a:sym typeface="Symbol" panose="05050102010706020507" pitchFamily="18" charset="2"/>
              </a:rPr>
              <a:t>2 </a:t>
            </a:r>
            <a:r>
              <a:rPr lang="en-US" sz="2400" dirty="0">
                <a:sym typeface="Symbol" panose="05050102010706020507" pitchFamily="18" charset="2"/>
              </a:rPr>
              <a:t>   The oxidation number of any uncombined element is zero.    We can now define oxidation and reduction so that the terms can be applied where no ions are formed. If the oxidation number goes up, that’s oxidation, and if it goes down, that’s reduction!  The sulfur goes from 0 to +4, and the oxygen goes from 0 to -2.  </a:t>
            </a:r>
            <a:r>
              <a:rPr lang="en-US" sz="2400" i="1" dirty="0">
                <a:sym typeface="Symbol" panose="05050102010706020507" pitchFamily="18" charset="2"/>
              </a:rPr>
              <a:t> Note that it is the custom to write an oxidation state as -2, while the CHARGE of an oxide ion would be 2-.  We will NOT insist that this convention be observed.</a:t>
            </a:r>
          </a:p>
          <a:p>
            <a:endParaRPr lang="en-US" sz="2400" i="1" dirty="0">
              <a:sym typeface="Symbol" panose="05050102010706020507" pitchFamily="18" charset="2"/>
            </a:endParaRPr>
          </a:p>
          <a:p>
            <a:r>
              <a:rPr lang="en-US" sz="2400" dirty="0">
                <a:sym typeface="Symbol" panose="05050102010706020507" pitchFamily="18" charset="2"/>
              </a:rPr>
              <a:t>In order to analyze and identify redox reactions, we need to be able to determine the oxidation numbers of the participating elements!</a:t>
            </a:r>
            <a:r>
              <a:rPr lang="en-US" sz="1800" dirty="0">
                <a:sym typeface="Symbol" panose="05050102010706020507" pitchFamily="18" charset="2"/>
              </a:rPr>
              <a:t> </a:t>
            </a:r>
            <a:endParaRPr lang="en-US" dirty="0"/>
          </a:p>
        </p:txBody>
      </p:sp>
    </p:spTree>
    <p:extLst>
      <p:ext uri="{BB962C8B-B14F-4D97-AF65-F5344CB8AC3E}">
        <p14:creationId xmlns:p14="http://schemas.microsoft.com/office/powerpoint/2010/main" val="640465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Assigning Oxidation Numbers</a:t>
            </a:r>
          </a:p>
        </p:txBody>
      </p:sp>
      <p:sp>
        <p:nvSpPr>
          <p:cNvPr id="3" name="Content Placeholder 2"/>
          <p:cNvSpPr>
            <a:spLocks noGrp="1"/>
          </p:cNvSpPr>
          <p:nvPr>
            <p:ph idx="1"/>
          </p:nvPr>
        </p:nvSpPr>
        <p:spPr/>
        <p:txBody>
          <a:bodyPr/>
          <a:lstStyle/>
          <a:p>
            <a:pPr marL="457200" indent="-457200">
              <a:buFont typeface="+mj-lt"/>
              <a:buAutoNum type="arabicParenR"/>
            </a:pPr>
            <a:r>
              <a:rPr lang="en-US" dirty="0"/>
              <a:t>The oxidation number of an atom in an elemental substance is zero.</a:t>
            </a:r>
          </a:p>
          <a:p>
            <a:pPr marL="457200" indent="-457200">
              <a:buFont typeface="+mj-lt"/>
              <a:buAutoNum type="arabicParenR"/>
            </a:pPr>
            <a:endParaRPr lang="en-US" dirty="0"/>
          </a:p>
          <a:p>
            <a:pPr marL="457200" indent="-457200">
              <a:buFont typeface="+mj-lt"/>
              <a:buAutoNum type="arabicParenR"/>
            </a:pPr>
            <a:r>
              <a:rPr lang="en-US" dirty="0"/>
              <a:t>The oxidation number of a monatomic ion is equal to the ion’s charge.   ( Group 1 metals are always +1,  group 2 always +2)</a:t>
            </a:r>
          </a:p>
          <a:p>
            <a:endParaRPr lang="en-US" dirty="0"/>
          </a:p>
        </p:txBody>
      </p:sp>
    </p:spTree>
    <p:extLst>
      <p:ext uri="{BB962C8B-B14F-4D97-AF65-F5344CB8AC3E}">
        <p14:creationId xmlns:p14="http://schemas.microsoft.com/office/powerpoint/2010/main" val="132429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Assigning Oxidation Numbers </a:t>
            </a:r>
          </a:p>
        </p:txBody>
      </p:sp>
      <p:sp>
        <p:nvSpPr>
          <p:cNvPr id="3" name="Content Placeholder 2"/>
          <p:cNvSpPr>
            <a:spLocks noGrp="1"/>
          </p:cNvSpPr>
          <p:nvPr>
            <p:ph idx="1"/>
          </p:nvPr>
        </p:nvSpPr>
        <p:spPr>
          <a:xfrm>
            <a:off x="628650" y="955965"/>
            <a:ext cx="7886700" cy="4789053"/>
          </a:xfrm>
        </p:spPr>
        <p:txBody>
          <a:bodyPr>
            <a:normAutofit/>
          </a:bodyPr>
          <a:lstStyle/>
          <a:p>
            <a:pPr marL="457200" indent="-457200">
              <a:buFont typeface="+mj-lt"/>
              <a:buAutoNum type="arabicParenR" startAt="3"/>
            </a:pPr>
            <a:r>
              <a:rPr lang="en-US" dirty="0"/>
              <a:t>Oxidation numbers for common nonmetals are usually assigned as follows: </a:t>
            </a:r>
          </a:p>
          <a:p>
            <a:pPr lvl="1"/>
            <a:r>
              <a:rPr lang="en-US" dirty="0">
                <a:solidFill>
                  <a:schemeClr val="accent3"/>
                </a:solidFill>
              </a:rPr>
              <a:t>Hydrogen: </a:t>
            </a:r>
          </a:p>
          <a:p>
            <a:pPr lvl="2"/>
            <a:r>
              <a:rPr lang="en-US" dirty="0">
                <a:solidFill>
                  <a:schemeClr val="accent3"/>
                </a:solidFill>
              </a:rPr>
              <a:t>+1 when combined with nonmetals</a:t>
            </a:r>
          </a:p>
          <a:p>
            <a:pPr lvl="2"/>
            <a:r>
              <a:rPr lang="en-US" dirty="0">
                <a:solidFill>
                  <a:schemeClr val="accent3"/>
                </a:solidFill>
              </a:rPr>
              <a:t>−1 when combined with metals</a:t>
            </a:r>
          </a:p>
          <a:p>
            <a:pPr lvl="1"/>
            <a:r>
              <a:rPr lang="en-US" dirty="0">
                <a:solidFill>
                  <a:schemeClr val="accent3"/>
                </a:solidFill>
              </a:rPr>
              <a:t>Oxygen: </a:t>
            </a:r>
          </a:p>
          <a:p>
            <a:pPr lvl="2"/>
            <a:r>
              <a:rPr lang="en-US" dirty="0">
                <a:solidFill>
                  <a:schemeClr val="accent3"/>
                </a:solidFill>
              </a:rPr>
              <a:t>−2 in most compounds</a:t>
            </a:r>
          </a:p>
          <a:p>
            <a:pPr lvl="2"/>
            <a:r>
              <a:rPr lang="en-US" dirty="0">
                <a:solidFill>
                  <a:schemeClr val="accent3"/>
                </a:solidFill>
              </a:rPr>
              <a:t>Sometimes −1 (so-called peroxides, O</a:t>
            </a:r>
            <a:r>
              <a:rPr lang="en-US" baseline="-25000" dirty="0">
                <a:solidFill>
                  <a:schemeClr val="accent3"/>
                </a:solidFill>
              </a:rPr>
              <a:t>2</a:t>
            </a:r>
            <a:r>
              <a:rPr lang="en-US" baseline="30000" dirty="0">
                <a:solidFill>
                  <a:schemeClr val="accent3"/>
                </a:solidFill>
              </a:rPr>
              <a:t>2−</a:t>
            </a:r>
            <a:r>
              <a:rPr lang="en-US" dirty="0">
                <a:solidFill>
                  <a:schemeClr val="accent3"/>
                </a:solidFill>
              </a:rPr>
              <a:t>)</a:t>
            </a:r>
          </a:p>
          <a:p>
            <a:pPr lvl="2"/>
            <a:r>
              <a:rPr lang="en-US" dirty="0">
                <a:solidFill>
                  <a:schemeClr val="accent3"/>
                </a:solidFill>
              </a:rPr>
              <a:t>Very rarely − ½  (so-called </a:t>
            </a:r>
            <a:r>
              <a:rPr lang="en-US" dirty="0" err="1">
                <a:solidFill>
                  <a:schemeClr val="accent3"/>
                </a:solidFill>
              </a:rPr>
              <a:t>superoxides</a:t>
            </a:r>
            <a:r>
              <a:rPr lang="en-US" dirty="0">
                <a:solidFill>
                  <a:schemeClr val="accent3"/>
                </a:solidFill>
              </a:rPr>
              <a:t>, O</a:t>
            </a:r>
            <a:r>
              <a:rPr lang="en-US" baseline="-25000" dirty="0">
                <a:solidFill>
                  <a:schemeClr val="accent3"/>
                </a:solidFill>
              </a:rPr>
              <a:t>2</a:t>
            </a:r>
            <a:r>
              <a:rPr lang="en-US" baseline="30000" dirty="0">
                <a:solidFill>
                  <a:schemeClr val="accent3"/>
                </a:solidFill>
              </a:rPr>
              <a:t>−</a:t>
            </a:r>
            <a:r>
              <a:rPr lang="en-US" dirty="0">
                <a:solidFill>
                  <a:schemeClr val="accent3"/>
                </a:solidFill>
              </a:rPr>
              <a:t>)</a:t>
            </a:r>
          </a:p>
          <a:p>
            <a:pPr lvl="2"/>
            <a:r>
              <a:rPr lang="en-US" dirty="0">
                <a:solidFill>
                  <a:schemeClr val="accent3"/>
                </a:solidFill>
              </a:rPr>
              <a:t>Positive values when combined with F (values vary)</a:t>
            </a:r>
          </a:p>
          <a:p>
            <a:pPr lvl="1"/>
            <a:r>
              <a:rPr lang="en-US" dirty="0">
                <a:solidFill>
                  <a:schemeClr val="accent3"/>
                </a:solidFill>
              </a:rPr>
              <a:t>Halogens: </a:t>
            </a:r>
          </a:p>
          <a:p>
            <a:pPr lvl="2"/>
            <a:r>
              <a:rPr lang="en-US" dirty="0">
                <a:solidFill>
                  <a:schemeClr val="accent3"/>
                </a:solidFill>
              </a:rPr>
              <a:t>−1 for F always </a:t>
            </a:r>
          </a:p>
          <a:p>
            <a:pPr lvl="2"/>
            <a:r>
              <a:rPr lang="en-US" dirty="0">
                <a:solidFill>
                  <a:schemeClr val="accent3"/>
                </a:solidFill>
              </a:rPr>
              <a:t>−1 for other halogens except when combined with oxygen or other halogens (positive oxidation numbers in these cases, varying values)</a:t>
            </a:r>
          </a:p>
          <a:p>
            <a:endParaRPr lang="en-US" dirty="0"/>
          </a:p>
        </p:txBody>
      </p:sp>
    </p:spTree>
    <p:extLst>
      <p:ext uri="{BB962C8B-B14F-4D97-AF65-F5344CB8AC3E}">
        <p14:creationId xmlns:p14="http://schemas.microsoft.com/office/powerpoint/2010/main" val="536175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Assigning Oxidation Numbers</a:t>
            </a:r>
          </a:p>
        </p:txBody>
      </p:sp>
      <p:sp>
        <p:nvSpPr>
          <p:cNvPr id="3" name="Content Placeholder 2"/>
          <p:cNvSpPr>
            <a:spLocks noGrp="1"/>
          </p:cNvSpPr>
          <p:nvPr>
            <p:ph idx="1"/>
          </p:nvPr>
        </p:nvSpPr>
        <p:spPr/>
        <p:txBody>
          <a:bodyPr/>
          <a:lstStyle/>
          <a:p>
            <a:pPr marL="457200" indent="-457200">
              <a:buFont typeface="+mj-lt"/>
              <a:buAutoNum type="arabicParenR" startAt="4"/>
            </a:pPr>
            <a:r>
              <a:rPr lang="en-US" dirty="0"/>
              <a:t>The sum of the oxidation numbers for all atoms in a molecule must be zero.</a:t>
            </a:r>
          </a:p>
          <a:p>
            <a:pPr marL="457200" indent="-457200">
              <a:buFont typeface="+mj-lt"/>
              <a:buAutoNum type="arabicParenR" startAt="4"/>
            </a:pPr>
            <a:r>
              <a:rPr lang="en-US" dirty="0"/>
              <a:t>The sum of the oxidation number in a polyatomic ion equals the charge on the ion.  </a:t>
            </a:r>
          </a:p>
          <a:p>
            <a:pPr marL="457200" indent="-457200">
              <a:buFont typeface="+mj-lt"/>
              <a:buAutoNum type="arabicParenR" startAt="4"/>
            </a:pPr>
            <a:r>
              <a:rPr lang="en-US" dirty="0"/>
              <a:t>The oxidation number of an element in a polyatomic ion is always the same, whether that ion is in a compound or not!!</a:t>
            </a:r>
          </a:p>
          <a:p>
            <a:pPr marL="0" indent="0">
              <a:buNone/>
            </a:pPr>
            <a:endParaRPr lang="en-US" dirty="0"/>
          </a:p>
          <a:p>
            <a:pPr marL="0" indent="0">
              <a:buNone/>
            </a:pPr>
            <a:r>
              <a:rPr lang="en-US" dirty="0"/>
              <a:t>What is the oxidation number of the sulfur in  SO</a:t>
            </a:r>
            <a:r>
              <a:rPr lang="en-US" baseline="-25000" dirty="0"/>
              <a:t>4</a:t>
            </a:r>
            <a:r>
              <a:rPr lang="en-US" baseline="30000" dirty="0"/>
              <a:t>2-</a:t>
            </a:r>
            <a:r>
              <a:rPr lang="en-US" dirty="0"/>
              <a:t>  ?</a:t>
            </a:r>
          </a:p>
          <a:p>
            <a:pPr marL="0" indent="0">
              <a:buNone/>
            </a:pPr>
            <a:endParaRPr lang="en-US" dirty="0"/>
          </a:p>
          <a:p>
            <a:pPr marL="0" indent="0">
              <a:buNone/>
            </a:pPr>
            <a:r>
              <a:rPr lang="en-US" dirty="0"/>
              <a:t>What is the oxidation number of the sulfur in  Al</a:t>
            </a:r>
            <a:r>
              <a:rPr lang="en-US" baseline="-25000" dirty="0"/>
              <a:t>2</a:t>
            </a:r>
            <a:r>
              <a:rPr lang="en-US" dirty="0"/>
              <a:t>(SO</a:t>
            </a:r>
            <a:r>
              <a:rPr lang="en-US" baseline="-25000" dirty="0"/>
              <a:t>4</a:t>
            </a:r>
            <a:r>
              <a:rPr lang="en-US" dirty="0"/>
              <a:t>)</a:t>
            </a:r>
            <a:r>
              <a:rPr lang="en-US" baseline="-25000" dirty="0"/>
              <a:t>3</a:t>
            </a:r>
            <a:r>
              <a:rPr lang="en-US" dirty="0"/>
              <a:t>?</a:t>
            </a:r>
          </a:p>
          <a:p>
            <a:pPr marL="0" indent="0">
              <a:buNone/>
            </a:pPr>
            <a:endParaRPr lang="en-US" dirty="0"/>
          </a:p>
        </p:txBody>
      </p:sp>
    </p:spTree>
    <p:extLst>
      <p:ext uri="{BB962C8B-B14F-4D97-AF65-F5344CB8AC3E}">
        <p14:creationId xmlns:p14="http://schemas.microsoft.com/office/powerpoint/2010/main" val="783098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4.5</a:t>
            </a:r>
          </a:p>
        </p:txBody>
      </p:sp>
      <p:sp>
        <p:nvSpPr>
          <p:cNvPr id="3" name="Content Placeholder 2"/>
          <p:cNvSpPr>
            <a:spLocks noGrp="1"/>
          </p:cNvSpPr>
          <p:nvPr>
            <p:ph idx="1"/>
          </p:nvPr>
        </p:nvSpPr>
        <p:spPr>
          <a:xfrm>
            <a:off x="628650" y="955965"/>
            <a:ext cx="7886700" cy="4567380"/>
          </a:xfrm>
        </p:spPr>
        <p:txBody>
          <a:bodyPr/>
          <a:lstStyle/>
          <a:p>
            <a:r>
              <a:rPr lang="en-US" dirty="0"/>
              <a:t>Follow the guidelines in this section of the text to assign oxidation numbers to all the elements in the following species:</a:t>
            </a:r>
          </a:p>
          <a:p>
            <a:endParaRPr lang="en-US" dirty="0"/>
          </a:p>
          <a:p>
            <a:pPr marL="0" indent="0">
              <a:buNone/>
            </a:pPr>
            <a:r>
              <a:rPr lang="en-US" dirty="0"/>
              <a:t>(a) H</a:t>
            </a:r>
            <a:r>
              <a:rPr lang="en-US" baseline="-25000" dirty="0"/>
              <a:t>2</a:t>
            </a:r>
            <a:r>
              <a:rPr lang="en-US" dirty="0"/>
              <a:t>S</a:t>
            </a:r>
          </a:p>
          <a:p>
            <a:endParaRPr lang="en-US" dirty="0"/>
          </a:p>
          <a:p>
            <a:r>
              <a:rPr lang="en-US" dirty="0"/>
              <a:t>According to guideline 1, the oxidation number for H is +1.</a:t>
            </a:r>
          </a:p>
          <a:p>
            <a:endParaRPr lang="en-US" dirty="0"/>
          </a:p>
          <a:p>
            <a:r>
              <a:rPr lang="en-US" dirty="0"/>
              <a:t>Using this oxidation number and the compound’s formula, guideline 4 may then be used to calculate the oxidation number for sulfur (x):</a:t>
            </a:r>
          </a:p>
          <a:p>
            <a:endParaRPr lang="en-US" dirty="0"/>
          </a:p>
          <a:p>
            <a:pPr marL="0" indent="0" algn="ctr">
              <a:buNone/>
            </a:pPr>
            <a:r>
              <a:rPr lang="en-US" dirty="0"/>
              <a:t>charge on H</a:t>
            </a:r>
            <a:r>
              <a:rPr lang="en-US" baseline="-25000" dirty="0"/>
              <a:t>2</a:t>
            </a:r>
            <a:r>
              <a:rPr lang="en-US" dirty="0"/>
              <a:t>S = 0 = (2 × 1) + 1</a:t>
            </a:r>
            <a:r>
              <a:rPr lang="en-US" i="1" dirty="0"/>
              <a:t>x</a:t>
            </a:r>
            <a:endParaRPr lang="en-US" dirty="0"/>
          </a:p>
          <a:p>
            <a:pPr marL="0" indent="0" algn="ctr">
              <a:buNone/>
            </a:pPr>
            <a:r>
              <a:rPr lang="en-US" dirty="0"/>
              <a:t>x = −2</a:t>
            </a:r>
          </a:p>
          <a:p>
            <a:endParaRPr lang="en-US" dirty="0"/>
          </a:p>
        </p:txBody>
      </p:sp>
    </p:spTree>
    <p:extLst>
      <p:ext uri="{BB962C8B-B14F-4D97-AF65-F5344CB8AC3E}">
        <p14:creationId xmlns:p14="http://schemas.microsoft.com/office/powerpoint/2010/main" val="3836193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4.5</a:t>
            </a:r>
          </a:p>
        </p:txBody>
      </p:sp>
      <p:sp>
        <p:nvSpPr>
          <p:cNvPr id="3" name="Content Placeholder 2"/>
          <p:cNvSpPr>
            <a:spLocks noGrp="1"/>
          </p:cNvSpPr>
          <p:nvPr>
            <p:ph idx="1"/>
          </p:nvPr>
        </p:nvSpPr>
        <p:spPr>
          <a:xfrm>
            <a:off x="628650" y="955965"/>
            <a:ext cx="7886700" cy="4983017"/>
          </a:xfrm>
        </p:spPr>
        <p:txBody>
          <a:bodyPr>
            <a:normAutofit/>
          </a:bodyPr>
          <a:lstStyle/>
          <a:p>
            <a:r>
              <a:rPr lang="en-US" dirty="0"/>
              <a:t>Follow the guidelines in this section of the text to assign oxidation numbers to all the elements in the following species:</a:t>
            </a:r>
          </a:p>
          <a:p>
            <a:endParaRPr lang="en-US" dirty="0"/>
          </a:p>
          <a:p>
            <a:pPr marL="0" indent="0">
              <a:buNone/>
            </a:pPr>
            <a:r>
              <a:rPr lang="en-US" dirty="0"/>
              <a:t>(b) SO</a:t>
            </a:r>
            <a:r>
              <a:rPr lang="en-US" baseline="-25000" dirty="0"/>
              <a:t>3</a:t>
            </a:r>
            <a:r>
              <a:rPr lang="en-US" baseline="30000" dirty="0"/>
              <a:t>2−</a:t>
            </a:r>
            <a:endParaRPr lang="en-US" dirty="0"/>
          </a:p>
          <a:p>
            <a:endParaRPr lang="en-US" baseline="30000" dirty="0"/>
          </a:p>
          <a:p>
            <a:r>
              <a:rPr lang="en-US" dirty="0"/>
              <a:t>Guideline 3 suggests the oxidation number for oxygen is −2.</a:t>
            </a:r>
          </a:p>
          <a:p>
            <a:endParaRPr lang="en-US" dirty="0"/>
          </a:p>
          <a:p>
            <a:r>
              <a:rPr lang="en-US" dirty="0"/>
              <a:t>Using this oxidation number and the ion’s formula, guideline 4 may then be used to calculate the oxidation number for sulfur (x):</a:t>
            </a:r>
          </a:p>
          <a:p>
            <a:endParaRPr lang="en-US" dirty="0"/>
          </a:p>
          <a:p>
            <a:pPr marL="0" indent="0" algn="ctr">
              <a:buNone/>
            </a:pPr>
            <a:r>
              <a:rPr lang="en-US" dirty="0"/>
              <a:t>charge on SO</a:t>
            </a:r>
            <a:r>
              <a:rPr lang="en-US" baseline="-25000" dirty="0"/>
              <a:t>3</a:t>
            </a:r>
            <a:r>
              <a:rPr lang="en-US" baseline="30000" dirty="0"/>
              <a:t>2− </a:t>
            </a:r>
            <a:r>
              <a:rPr lang="en-US" dirty="0"/>
              <a:t>= −2 = (3 × −2) + 1</a:t>
            </a:r>
            <a:r>
              <a:rPr lang="en-US" i="1" dirty="0"/>
              <a:t>x</a:t>
            </a:r>
            <a:endParaRPr lang="en-US" dirty="0"/>
          </a:p>
          <a:p>
            <a:pPr marL="0" indent="0" algn="ctr">
              <a:buNone/>
            </a:pPr>
            <a:r>
              <a:rPr lang="en-US" i="1" dirty="0"/>
              <a:t>x </a:t>
            </a:r>
            <a:r>
              <a:rPr lang="en-US" dirty="0"/>
              <a:t>= +4</a:t>
            </a:r>
          </a:p>
          <a:p>
            <a:endParaRPr lang="en-US" dirty="0"/>
          </a:p>
        </p:txBody>
      </p:sp>
    </p:spTree>
    <p:extLst>
      <p:ext uri="{BB962C8B-B14F-4D97-AF65-F5344CB8AC3E}">
        <p14:creationId xmlns:p14="http://schemas.microsoft.com/office/powerpoint/2010/main" val="3017807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4.5</a:t>
            </a:r>
          </a:p>
        </p:txBody>
      </p:sp>
      <p:sp>
        <p:nvSpPr>
          <p:cNvPr id="3" name="Content Placeholder 2"/>
          <p:cNvSpPr>
            <a:spLocks noGrp="1"/>
          </p:cNvSpPr>
          <p:nvPr>
            <p:ph idx="1"/>
          </p:nvPr>
        </p:nvSpPr>
        <p:spPr>
          <a:xfrm>
            <a:off x="628650" y="955964"/>
            <a:ext cx="7886700" cy="5444835"/>
          </a:xfrm>
        </p:spPr>
        <p:txBody>
          <a:bodyPr>
            <a:normAutofit lnSpcReduction="10000"/>
          </a:bodyPr>
          <a:lstStyle/>
          <a:p>
            <a:r>
              <a:rPr lang="en-US" dirty="0"/>
              <a:t>Follow the guidelines in this section of the text to assign oxidation numbers to all the elements in the following species:</a:t>
            </a:r>
          </a:p>
          <a:p>
            <a:endParaRPr lang="en-US" dirty="0"/>
          </a:p>
          <a:p>
            <a:pPr marL="0" indent="0">
              <a:buNone/>
            </a:pPr>
            <a:r>
              <a:rPr lang="en-US" dirty="0"/>
              <a:t>(c) Na</a:t>
            </a:r>
            <a:r>
              <a:rPr lang="en-US" baseline="-25000" dirty="0"/>
              <a:t>2</a:t>
            </a:r>
            <a:r>
              <a:rPr lang="en-US" dirty="0"/>
              <a:t>SO</a:t>
            </a:r>
            <a:r>
              <a:rPr lang="en-US" baseline="-25000" dirty="0"/>
              <a:t>4</a:t>
            </a:r>
            <a:endParaRPr lang="en-US" dirty="0"/>
          </a:p>
          <a:p>
            <a:endParaRPr lang="en-US" dirty="0"/>
          </a:p>
          <a:p>
            <a:r>
              <a:rPr lang="en-US" dirty="0"/>
              <a:t>For ionic compounds, it’s convenient to assign oxidation numbers for the cation and anion separately.</a:t>
            </a:r>
          </a:p>
          <a:p>
            <a:endParaRPr lang="en-US" dirty="0"/>
          </a:p>
          <a:p>
            <a:r>
              <a:rPr lang="en-US" dirty="0"/>
              <a:t>According to guideline 2, the oxidation number for sodium is +1.</a:t>
            </a:r>
          </a:p>
          <a:p>
            <a:endParaRPr lang="en-US" dirty="0"/>
          </a:p>
          <a:p>
            <a:r>
              <a:rPr lang="en-US" dirty="0"/>
              <a:t>Assuming the usual oxidation number for oxygen (−2 per guideline 3), the oxidation number for sulfur (x) is calculated as directed by guideline 4:</a:t>
            </a:r>
          </a:p>
          <a:p>
            <a:endParaRPr lang="en-US" dirty="0"/>
          </a:p>
          <a:p>
            <a:pPr marL="0" indent="0" algn="ctr">
              <a:buNone/>
            </a:pPr>
            <a:r>
              <a:rPr lang="en-US" dirty="0"/>
              <a:t>charge on SO</a:t>
            </a:r>
            <a:r>
              <a:rPr lang="en-US" baseline="-25000" dirty="0"/>
              <a:t>4</a:t>
            </a:r>
            <a:r>
              <a:rPr lang="en-US" baseline="30000" dirty="0"/>
              <a:t>2− </a:t>
            </a:r>
            <a:r>
              <a:rPr lang="en-US" dirty="0"/>
              <a:t>= −2 = (4 × −2) + 1</a:t>
            </a:r>
            <a:r>
              <a:rPr lang="en-US" i="1" dirty="0"/>
              <a:t>x</a:t>
            </a:r>
            <a:endParaRPr lang="en-US" dirty="0"/>
          </a:p>
          <a:p>
            <a:pPr marL="0" indent="0" algn="ctr">
              <a:buNone/>
            </a:pPr>
            <a:r>
              <a:rPr lang="en-US" i="1" dirty="0"/>
              <a:t>x </a:t>
            </a:r>
            <a:r>
              <a:rPr lang="en-US" dirty="0"/>
              <a:t>= +6</a:t>
            </a:r>
          </a:p>
          <a:p>
            <a:endParaRPr lang="en-US" dirty="0"/>
          </a:p>
        </p:txBody>
      </p:sp>
    </p:spTree>
    <p:extLst>
      <p:ext uri="{BB962C8B-B14F-4D97-AF65-F5344CB8AC3E}">
        <p14:creationId xmlns:p14="http://schemas.microsoft.com/office/powerpoint/2010/main" val="2237717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Oxidation-Reduction (Redox) Reactions </a:t>
            </a:r>
          </a:p>
        </p:txBody>
      </p:sp>
      <p:sp>
        <p:nvSpPr>
          <p:cNvPr id="3" name="Content Placeholder 2"/>
          <p:cNvSpPr>
            <a:spLocks noGrp="1"/>
          </p:cNvSpPr>
          <p:nvPr>
            <p:ph idx="1"/>
          </p:nvPr>
        </p:nvSpPr>
        <p:spPr>
          <a:xfrm>
            <a:off x="628650" y="955965"/>
            <a:ext cx="7886700" cy="4244108"/>
          </a:xfrm>
        </p:spPr>
        <p:txBody>
          <a:bodyPr/>
          <a:lstStyle/>
          <a:p>
            <a:pPr>
              <a:buClr>
                <a:schemeClr val="tx1"/>
              </a:buClr>
            </a:pPr>
            <a:r>
              <a:rPr lang="en-US" dirty="0"/>
              <a:t>Using the oxidation number concept, an all-inclusive definition of a redox reaction has been established. </a:t>
            </a:r>
          </a:p>
          <a:p>
            <a:pPr>
              <a:buClr>
                <a:schemeClr val="tx1"/>
              </a:buClr>
            </a:pPr>
            <a:endParaRPr lang="en-US" dirty="0"/>
          </a:p>
          <a:p>
            <a:pPr>
              <a:buClr>
                <a:schemeClr val="tx1"/>
              </a:buClr>
            </a:pPr>
            <a:r>
              <a:rPr lang="en-US" b="1" dirty="0"/>
              <a:t>Oxidation-reduction (redox) reactions </a:t>
            </a:r>
            <a:r>
              <a:rPr lang="en-US" dirty="0"/>
              <a:t>are those in which one or more elements involved undergo a change in oxidation number. </a:t>
            </a:r>
          </a:p>
          <a:p>
            <a:pPr>
              <a:buClr>
                <a:schemeClr val="tx1"/>
              </a:buClr>
            </a:pPr>
            <a:endParaRPr lang="en-US" dirty="0"/>
          </a:p>
          <a:p>
            <a:pPr>
              <a:buClr>
                <a:schemeClr val="tx1"/>
              </a:buClr>
            </a:pPr>
            <a:r>
              <a:rPr lang="en-US" dirty="0"/>
              <a:t>Oxidation = increase in oxidation number</a:t>
            </a:r>
          </a:p>
          <a:p>
            <a:pPr>
              <a:buClr>
                <a:schemeClr val="tx1"/>
              </a:buClr>
            </a:pPr>
            <a:endParaRPr lang="en-US" dirty="0"/>
          </a:p>
          <a:p>
            <a:pPr>
              <a:buClr>
                <a:schemeClr val="tx1"/>
              </a:buClr>
            </a:pPr>
            <a:r>
              <a:rPr lang="en-US" dirty="0"/>
              <a:t>Reduction = decrease in oxidation number</a:t>
            </a:r>
          </a:p>
          <a:p>
            <a:endParaRPr lang="en-US" dirty="0"/>
          </a:p>
        </p:txBody>
      </p:sp>
    </p:spTree>
    <p:extLst>
      <p:ext uri="{BB962C8B-B14F-4D97-AF65-F5344CB8AC3E}">
        <p14:creationId xmlns:p14="http://schemas.microsoft.com/office/powerpoint/2010/main" val="3279054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Redox Reactions (</a:t>
            </a:r>
          </a:p>
        </p:txBody>
      </p:sp>
      <p:sp>
        <p:nvSpPr>
          <p:cNvPr id="3" name="Content Placeholder 2"/>
          <p:cNvSpPr>
            <a:spLocks noGrp="1"/>
          </p:cNvSpPr>
          <p:nvPr>
            <p:ph idx="1"/>
          </p:nvPr>
        </p:nvSpPr>
        <p:spPr>
          <a:xfrm>
            <a:off x="628650" y="955965"/>
            <a:ext cx="7886700" cy="4881417"/>
          </a:xfrm>
        </p:spPr>
        <p:txBody>
          <a:bodyPr/>
          <a:lstStyle/>
          <a:p>
            <a:r>
              <a:rPr lang="en-US" b="1" dirty="0"/>
              <a:t>Single-displacement (replacement) reactions </a:t>
            </a:r>
            <a:r>
              <a:rPr lang="en-US" dirty="0"/>
              <a:t>are redox reactions in which an ion in solution is displaced (or replaced) via the oxidation of a metallic element. </a:t>
            </a:r>
          </a:p>
          <a:p>
            <a:endParaRPr lang="en-US" dirty="0"/>
          </a:p>
          <a:p>
            <a:r>
              <a:rPr lang="en-US" dirty="0"/>
              <a:t>Example:</a:t>
            </a:r>
          </a:p>
          <a:p>
            <a:endParaRPr lang="en-US" dirty="0"/>
          </a:p>
          <a:p>
            <a:pPr marL="0" indent="0" algn="ctr">
              <a:buNone/>
            </a:pPr>
            <a:r>
              <a:rPr lang="en-US" sz="2000" dirty="0">
                <a:latin typeface="Rockwell" panose="02060603020205020403" pitchFamily="18" charset="0"/>
              </a:rPr>
              <a:t>Cu(</a:t>
            </a:r>
            <a:r>
              <a:rPr lang="en-US" sz="2000" i="1" dirty="0">
                <a:latin typeface="Rockwell" panose="02060603020205020403" pitchFamily="18" charset="0"/>
              </a:rPr>
              <a:t>s</a:t>
            </a:r>
            <a:r>
              <a:rPr lang="en-US" sz="2000" dirty="0">
                <a:latin typeface="Rockwell" panose="02060603020205020403" pitchFamily="18" charset="0"/>
              </a:rPr>
              <a:t>)  +  2AgNO</a:t>
            </a:r>
            <a:r>
              <a:rPr lang="en-US" sz="2000" baseline="-25000" dirty="0">
                <a:latin typeface="Rockwell" panose="02060603020205020403" pitchFamily="18" charset="0"/>
              </a:rPr>
              <a:t>3</a:t>
            </a:r>
            <a:r>
              <a:rPr lang="en-US" sz="2000" dirty="0">
                <a:latin typeface="Rockwell" panose="02060603020205020403" pitchFamily="18" charset="0"/>
              </a:rPr>
              <a:t>(</a:t>
            </a:r>
            <a:r>
              <a:rPr lang="en-US" sz="2000" i="1" dirty="0" err="1">
                <a:latin typeface="Rockwell" panose="02060603020205020403" pitchFamily="18" charset="0"/>
              </a:rPr>
              <a:t>aq</a:t>
            </a:r>
            <a:r>
              <a:rPr lang="en-US" sz="2000" dirty="0">
                <a:latin typeface="Rockwell" panose="02060603020205020403" pitchFamily="18" charset="0"/>
              </a:rPr>
              <a:t>)  ⟶  Cu(NO</a:t>
            </a:r>
            <a:r>
              <a:rPr lang="en-US" sz="2000" baseline="-25000" dirty="0">
                <a:latin typeface="Rockwell" panose="02060603020205020403" pitchFamily="18" charset="0"/>
              </a:rPr>
              <a:t>3</a:t>
            </a:r>
            <a:r>
              <a:rPr lang="en-US" sz="2000" dirty="0">
                <a:latin typeface="Rockwell" panose="02060603020205020403" pitchFamily="18" charset="0"/>
              </a:rPr>
              <a:t>)</a:t>
            </a:r>
            <a:r>
              <a:rPr lang="en-US" sz="2000" baseline="-25000" dirty="0">
                <a:latin typeface="Rockwell" panose="02060603020205020403" pitchFamily="18" charset="0"/>
              </a:rPr>
              <a:t>2</a:t>
            </a:r>
            <a:r>
              <a:rPr lang="en-US" sz="2000" dirty="0">
                <a:latin typeface="Rockwell" panose="02060603020205020403" pitchFamily="18" charset="0"/>
              </a:rPr>
              <a:t>(</a:t>
            </a:r>
            <a:r>
              <a:rPr lang="en-US" sz="2000" i="1" dirty="0" err="1">
                <a:latin typeface="Rockwell" panose="02060603020205020403" pitchFamily="18" charset="0"/>
              </a:rPr>
              <a:t>aq</a:t>
            </a:r>
            <a:r>
              <a:rPr lang="en-US" sz="2000" dirty="0">
                <a:latin typeface="Rockwell" panose="02060603020205020403" pitchFamily="18" charset="0"/>
              </a:rPr>
              <a:t>)  +  2Ag(</a:t>
            </a:r>
            <a:r>
              <a:rPr lang="en-US" sz="2000" i="1" dirty="0">
                <a:latin typeface="Rockwell" panose="02060603020205020403" pitchFamily="18" charset="0"/>
              </a:rPr>
              <a:t>s</a:t>
            </a:r>
            <a:r>
              <a:rPr lang="en-US" sz="2000" dirty="0">
                <a:latin typeface="Rockwell" panose="02060603020205020403" pitchFamily="18" charset="0"/>
              </a:rPr>
              <a:t>)</a:t>
            </a:r>
          </a:p>
          <a:p>
            <a:pPr marL="0" indent="0" algn="ctr">
              <a:buNone/>
            </a:pPr>
            <a:r>
              <a:rPr lang="en-US" sz="2000" dirty="0">
                <a:latin typeface="Rockwell" panose="02060603020205020403" pitchFamily="18" charset="0"/>
              </a:rPr>
              <a:t>Let’s identify the atoms and ions shown here.</a:t>
            </a:r>
          </a:p>
          <a:p>
            <a:pPr marL="0" indent="0" algn="ctr">
              <a:buNone/>
            </a:pPr>
            <a:r>
              <a:rPr lang="en-US" sz="2000" dirty="0">
                <a:latin typeface="Rockwell" panose="02060603020205020403" pitchFamily="18" charset="0"/>
              </a:rPr>
              <a:t>Cu(s)  +  2 Ag</a:t>
            </a:r>
            <a:r>
              <a:rPr lang="en-US" sz="2000" baseline="30000" dirty="0">
                <a:latin typeface="Rockwell" panose="02060603020205020403" pitchFamily="18" charset="0"/>
              </a:rPr>
              <a:t>+</a:t>
            </a:r>
            <a:r>
              <a:rPr lang="en-US" sz="2000" dirty="0">
                <a:latin typeface="Rockwell" panose="02060603020205020403" pitchFamily="18" charset="0"/>
              </a:rPr>
              <a:t>  +  2 NO</a:t>
            </a:r>
            <a:r>
              <a:rPr lang="en-US" sz="2000" baseline="-25000" dirty="0">
                <a:latin typeface="Rockwell" panose="02060603020205020403" pitchFamily="18" charset="0"/>
              </a:rPr>
              <a:t>3</a:t>
            </a:r>
            <a:r>
              <a:rPr lang="en-US" sz="2000" baseline="30000" dirty="0">
                <a:latin typeface="Rockwell" panose="02060603020205020403" pitchFamily="18" charset="0"/>
              </a:rPr>
              <a:t>-</a:t>
            </a:r>
            <a:r>
              <a:rPr lang="en-US" sz="2000" dirty="0">
                <a:latin typeface="Rockwell" panose="02060603020205020403" pitchFamily="18" charset="0"/>
              </a:rPr>
              <a:t> </a:t>
            </a:r>
            <a:r>
              <a:rPr lang="en-US" sz="2000" dirty="0">
                <a:solidFill>
                  <a:srgbClr val="0070C0"/>
                </a:solidFill>
                <a:sym typeface="Symbol" panose="05050102010706020507" pitchFamily="18" charset="2"/>
              </a:rPr>
              <a:t></a:t>
            </a:r>
            <a:r>
              <a:rPr lang="en-US" sz="2000" dirty="0">
                <a:solidFill>
                  <a:srgbClr val="0070C0"/>
                </a:solidFill>
                <a:latin typeface="Rockwell" panose="02060603020205020403" pitchFamily="18" charset="0"/>
                <a:sym typeface="Symbol" panose="05050102010706020507" pitchFamily="18" charset="2"/>
              </a:rPr>
              <a:t> </a:t>
            </a:r>
            <a:r>
              <a:rPr lang="en-US" sz="2000" dirty="0">
                <a:solidFill>
                  <a:schemeClr val="tx1"/>
                </a:solidFill>
                <a:latin typeface="Rockwell" panose="02060603020205020403" pitchFamily="18" charset="0"/>
                <a:sym typeface="Symbol" panose="05050102010706020507" pitchFamily="18" charset="2"/>
              </a:rPr>
              <a:t>Cu</a:t>
            </a:r>
            <a:r>
              <a:rPr lang="en-US" sz="2000" baseline="30000" dirty="0">
                <a:solidFill>
                  <a:schemeClr val="tx1"/>
                </a:solidFill>
                <a:latin typeface="Rockwell" panose="02060603020205020403" pitchFamily="18" charset="0"/>
                <a:sym typeface="Symbol" panose="05050102010706020507" pitchFamily="18" charset="2"/>
              </a:rPr>
              <a:t>2+</a:t>
            </a:r>
            <a:r>
              <a:rPr lang="en-US" sz="2000" dirty="0">
                <a:solidFill>
                  <a:schemeClr val="tx1"/>
                </a:solidFill>
                <a:latin typeface="Rockwell" panose="02060603020205020403" pitchFamily="18" charset="0"/>
                <a:sym typeface="Symbol" panose="05050102010706020507" pitchFamily="18" charset="2"/>
              </a:rPr>
              <a:t>  +  2Ag  +  2 NO</a:t>
            </a:r>
            <a:r>
              <a:rPr lang="en-US" sz="2000" baseline="-25000" dirty="0">
                <a:solidFill>
                  <a:schemeClr val="tx1"/>
                </a:solidFill>
                <a:latin typeface="Rockwell" panose="02060603020205020403" pitchFamily="18" charset="0"/>
                <a:sym typeface="Symbol" panose="05050102010706020507" pitchFamily="18" charset="2"/>
              </a:rPr>
              <a:t>3</a:t>
            </a:r>
            <a:r>
              <a:rPr lang="en-US" sz="2000" baseline="30000" dirty="0">
                <a:solidFill>
                  <a:schemeClr val="tx1"/>
                </a:solidFill>
                <a:latin typeface="Rockwell" panose="02060603020205020403" pitchFamily="18" charset="0"/>
                <a:sym typeface="Symbol" panose="05050102010706020507" pitchFamily="18" charset="2"/>
              </a:rPr>
              <a:t>-</a:t>
            </a:r>
            <a:r>
              <a:rPr lang="en-US" sz="2000" dirty="0">
                <a:solidFill>
                  <a:schemeClr val="tx1"/>
                </a:solidFill>
                <a:latin typeface="Rockwell" panose="02060603020205020403" pitchFamily="18" charset="0"/>
                <a:sym typeface="Symbol" panose="05050102010706020507" pitchFamily="18" charset="2"/>
              </a:rPr>
              <a:t>  </a:t>
            </a:r>
          </a:p>
          <a:p>
            <a:pPr marL="0" indent="0" algn="ctr">
              <a:buNone/>
            </a:pPr>
            <a:endParaRPr lang="en-US" sz="2000" dirty="0">
              <a:solidFill>
                <a:schemeClr val="tx1"/>
              </a:solidFill>
              <a:latin typeface="Rockwell" panose="02060603020205020403" pitchFamily="18" charset="0"/>
              <a:sym typeface="Symbol" panose="05050102010706020507" pitchFamily="18" charset="2"/>
            </a:endParaRPr>
          </a:p>
          <a:p>
            <a:pPr marL="0" indent="0" algn="ctr">
              <a:buNone/>
            </a:pPr>
            <a:r>
              <a:rPr lang="en-US" sz="2000" dirty="0">
                <a:solidFill>
                  <a:schemeClr val="tx1"/>
                </a:solidFill>
                <a:latin typeface="Rockwell" panose="02060603020205020403" pitchFamily="18" charset="0"/>
                <a:sym typeface="Symbol" panose="05050102010706020507" pitchFamily="18" charset="2"/>
              </a:rPr>
              <a:t>The NO</a:t>
            </a:r>
            <a:r>
              <a:rPr lang="en-US" sz="2000" baseline="-25000" dirty="0">
                <a:solidFill>
                  <a:schemeClr val="tx1"/>
                </a:solidFill>
                <a:latin typeface="Rockwell" panose="02060603020205020403" pitchFamily="18" charset="0"/>
                <a:sym typeface="Symbol" panose="05050102010706020507" pitchFamily="18" charset="2"/>
              </a:rPr>
              <a:t>3</a:t>
            </a:r>
            <a:r>
              <a:rPr lang="en-US" sz="2000" baseline="30000" dirty="0">
                <a:solidFill>
                  <a:schemeClr val="tx1"/>
                </a:solidFill>
                <a:latin typeface="Rockwell" panose="02060603020205020403" pitchFamily="18" charset="0"/>
                <a:sym typeface="Symbol" panose="05050102010706020507" pitchFamily="18" charset="2"/>
              </a:rPr>
              <a:t>-</a:t>
            </a:r>
            <a:r>
              <a:rPr lang="en-US" sz="2000" dirty="0">
                <a:solidFill>
                  <a:schemeClr val="tx1"/>
                </a:solidFill>
                <a:latin typeface="Rockwell" panose="02060603020205020403" pitchFamily="18" charset="0"/>
                <a:sym typeface="Symbol" panose="05050102010706020507" pitchFamily="18" charset="2"/>
              </a:rPr>
              <a:t>  is a spectator ion!   </a:t>
            </a:r>
            <a:br>
              <a:rPr lang="en-US" sz="2000" dirty="0">
                <a:solidFill>
                  <a:schemeClr val="tx1"/>
                </a:solidFill>
                <a:latin typeface="Rockwell" panose="02060603020205020403" pitchFamily="18" charset="0"/>
                <a:sym typeface="Symbol" panose="05050102010706020507" pitchFamily="18" charset="2"/>
              </a:rPr>
            </a:br>
            <a:r>
              <a:rPr lang="en-US" sz="2000" dirty="0">
                <a:solidFill>
                  <a:schemeClr val="tx1"/>
                </a:solidFill>
                <a:latin typeface="Rockwell" panose="02060603020205020403" pitchFamily="18" charset="0"/>
                <a:sym typeface="Symbol" panose="05050102010706020507" pitchFamily="18" charset="2"/>
              </a:rPr>
              <a:t>Identify the oxidizing agent in this reaction….</a:t>
            </a:r>
            <a:endParaRPr lang="en-US" sz="2000" dirty="0">
              <a:latin typeface="Rockwell" panose="02060603020205020403" pitchFamily="18" charset="0"/>
            </a:endParaRPr>
          </a:p>
          <a:p>
            <a:r>
              <a:rPr lang="en-US" sz="2400" dirty="0"/>
              <a:t>A student answers   “Silver”  or  “Ag.”  Why is this wrong??</a:t>
            </a:r>
          </a:p>
        </p:txBody>
      </p:sp>
    </p:spTree>
    <p:extLst>
      <p:ext uri="{BB962C8B-B14F-4D97-AF65-F5344CB8AC3E}">
        <p14:creationId xmlns:p14="http://schemas.microsoft.com/office/powerpoint/2010/main" val="3900226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t>Figure 4.9</a:t>
            </a:r>
          </a:p>
        </p:txBody>
      </p:sp>
      <p:pic>
        <p:nvPicPr>
          <p:cNvPr id="2" name="Figure" descr="This figure contains three photographs. In a, a coiled copper wire is shown beside a test tube filled with a clear, colorless liquid. In b, the wire has been inserted into the test tube with the clear, colorless liquid. In c, the test tube contains a light blue liquid and the coiled wire appears to have a fuzzy silver gray coating."/>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628650" y="1913302"/>
            <a:ext cx="7886700" cy="1880458"/>
          </a:xfrm>
        </p:spPr>
      </p:pic>
      <p:sp>
        <p:nvSpPr>
          <p:cNvPr id="7" name="Figure Legend"/>
          <p:cNvSpPr>
            <a:spLocks noGrp="1"/>
          </p:cNvSpPr>
          <p:nvPr>
            <p:ph idx="13"/>
          </p:nvPr>
        </p:nvSpPr>
        <p:spPr/>
        <p:txBody>
          <a:bodyPr>
            <a:normAutofit/>
          </a:bodyPr>
          <a:lstStyle/>
          <a:p>
            <a:r>
              <a:rPr lang="en-US" sz="1600" dirty="0"/>
              <a:t>(a) A copper wire is shown next to a solution containing silver(I) ions. (b) Displacement of dissolved silver ions by copper ions results in (c) accumulation of gray-colored silver metal on the wire and development of a blue color in the solution, due to dissolved copper ions. (credit: modification of work by Mark </a:t>
            </a:r>
            <a:r>
              <a:rPr lang="en-US" sz="1600" dirty="0" err="1"/>
              <a:t>Ott</a:t>
            </a:r>
            <a:r>
              <a:rPr lang="en-US" sz="1600" dirty="0"/>
              <a:t>)</a:t>
            </a:r>
          </a:p>
        </p:txBody>
      </p:sp>
    </p:spTree>
    <p:extLst>
      <p:ext uri="{BB962C8B-B14F-4D97-AF65-F5344CB8AC3E}">
        <p14:creationId xmlns:p14="http://schemas.microsoft.com/office/powerpoint/2010/main" val="424784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3" name="Content Placeholder 2"/>
          <p:cNvSpPr>
            <a:spLocks noGrp="1"/>
          </p:cNvSpPr>
          <p:nvPr>
            <p:ph idx="1"/>
          </p:nvPr>
        </p:nvSpPr>
        <p:spPr/>
        <p:txBody>
          <a:bodyPr/>
          <a:lstStyle/>
          <a:p>
            <a:r>
              <a:rPr lang="en-US" dirty="0"/>
              <a:t>17.1 Review of Redox Chemistry</a:t>
            </a:r>
          </a:p>
          <a:p>
            <a:r>
              <a:rPr lang="en-US" dirty="0"/>
              <a:t>17.2 Galvanic Cells</a:t>
            </a:r>
          </a:p>
          <a:p>
            <a:r>
              <a:rPr lang="en-US" dirty="0"/>
              <a:t>17.3 Electrode and Cell Potentials</a:t>
            </a:r>
          </a:p>
          <a:p>
            <a:r>
              <a:rPr lang="en-US" dirty="0"/>
              <a:t>17.4 Potential, Free Energy, and Equilibrium</a:t>
            </a:r>
          </a:p>
          <a:p>
            <a:r>
              <a:rPr lang="en-US" dirty="0"/>
              <a:t>17.5 Batteries and Fuel Cells</a:t>
            </a:r>
          </a:p>
          <a:p>
            <a:r>
              <a:rPr lang="en-US" dirty="0"/>
              <a:t>17.6 Corrosion</a:t>
            </a:r>
          </a:p>
          <a:p>
            <a:r>
              <a:rPr lang="en-US" dirty="0"/>
              <a:t>17.7 Electrolysis</a:t>
            </a:r>
          </a:p>
        </p:txBody>
      </p:sp>
    </p:spTree>
    <p:extLst>
      <p:ext uri="{BB962C8B-B14F-4D97-AF65-F5344CB8AC3E}">
        <p14:creationId xmlns:p14="http://schemas.microsoft.com/office/powerpoint/2010/main" val="192751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 Redox Reactions via the Half-Reaction Method</a:t>
            </a:r>
          </a:p>
        </p:txBody>
      </p:sp>
      <p:sp>
        <p:nvSpPr>
          <p:cNvPr id="3" name="Content Placeholder 2"/>
          <p:cNvSpPr>
            <a:spLocks noGrp="1"/>
          </p:cNvSpPr>
          <p:nvPr>
            <p:ph idx="1"/>
          </p:nvPr>
        </p:nvSpPr>
        <p:spPr>
          <a:xfrm>
            <a:off x="628650" y="955965"/>
            <a:ext cx="7886700" cy="4698215"/>
          </a:xfrm>
        </p:spPr>
        <p:txBody>
          <a:bodyPr>
            <a:normAutofit/>
          </a:bodyPr>
          <a:lstStyle/>
          <a:p>
            <a:r>
              <a:rPr lang="en-US" dirty="0"/>
              <a:t>Redox reactions that take place in aqueous media often involve water, hydronium ions, and hydroxide ions as reactants or products. </a:t>
            </a:r>
          </a:p>
          <a:p>
            <a:endParaRPr lang="en-US" dirty="0"/>
          </a:p>
          <a:p>
            <a:r>
              <a:rPr lang="en-US" dirty="0"/>
              <a:t>Although these species are not oxidized or reduced, they do participate in the chemical change in other ways. </a:t>
            </a:r>
          </a:p>
          <a:p>
            <a:endParaRPr lang="en-US" dirty="0"/>
          </a:p>
          <a:p>
            <a:r>
              <a:rPr lang="en-US" dirty="0"/>
              <a:t>These reactions are difficult to balance by inspection. </a:t>
            </a:r>
          </a:p>
          <a:p>
            <a:endParaRPr lang="en-US" dirty="0"/>
          </a:p>
          <a:p>
            <a:r>
              <a:rPr lang="en-US" dirty="0"/>
              <a:t>One very useful approach to balance these types of redox reactions is to use the half-reaction method. </a:t>
            </a:r>
            <a:r>
              <a:rPr lang="en-US" dirty="0">
                <a:solidFill>
                  <a:srgbClr val="0070C0"/>
                </a:solidFill>
              </a:rPr>
              <a:t> ( also called the ion-electron method) </a:t>
            </a:r>
          </a:p>
          <a:p>
            <a:r>
              <a:rPr lang="en-US" dirty="0">
                <a:solidFill>
                  <a:srgbClr val="0070C0"/>
                </a:solidFill>
              </a:rPr>
              <a:t>Remember that in ANY balanced redox reaction, in or out of water, electrons lost MUST = electrons gained.    </a:t>
            </a:r>
          </a:p>
          <a:p>
            <a:endParaRPr lang="en-US" dirty="0"/>
          </a:p>
          <a:p>
            <a:endParaRPr lang="en-US" dirty="0"/>
          </a:p>
          <a:p>
            <a:endParaRPr lang="en-US" dirty="0"/>
          </a:p>
        </p:txBody>
      </p:sp>
    </p:spTree>
    <p:extLst>
      <p:ext uri="{BB962C8B-B14F-4D97-AF65-F5344CB8AC3E}">
        <p14:creationId xmlns:p14="http://schemas.microsoft.com/office/powerpoint/2010/main" val="2856268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for Balancing Redox Reactions</a:t>
            </a:r>
            <a:br>
              <a:rPr lang="en-US" dirty="0"/>
            </a:br>
            <a:endParaRPr lang="en-US" dirty="0"/>
          </a:p>
        </p:txBody>
      </p:sp>
      <p:sp>
        <p:nvSpPr>
          <p:cNvPr id="3" name="Content Placeholder 2"/>
          <p:cNvSpPr>
            <a:spLocks noGrp="1"/>
          </p:cNvSpPr>
          <p:nvPr>
            <p:ph idx="1"/>
          </p:nvPr>
        </p:nvSpPr>
        <p:spPr>
          <a:xfrm>
            <a:off x="746096" y="947575"/>
            <a:ext cx="7886700" cy="5461613"/>
          </a:xfrm>
        </p:spPr>
        <p:txBody>
          <a:bodyPr>
            <a:normAutofit/>
          </a:bodyPr>
          <a:lstStyle/>
          <a:p>
            <a:pPr marL="457200" indent="-457200">
              <a:buFont typeface="+mj-lt"/>
              <a:buAutoNum type="arabicParenR"/>
            </a:pPr>
            <a:r>
              <a:rPr lang="en-US" dirty="0"/>
              <a:t>Write the two individual half-reactions: the oxidation and the reduction. </a:t>
            </a:r>
          </a:p>
          <a:p>
            <a:pPr marL="457200" indent="-457200">
              <a:buFont typeface="+mj-lt"/>
              <a:buAutoNum type="arabicParenR"/>
            </a:pPr>
            <a:endParaRPr lang="en-US" dirty="0"/>
          </a:p>
          <a:p>
            <a:pPr marL="457200" indent="-457200">
              <a:buFont typeface="+mj-lt"/>
              <a:buAutoNum type="arabicParenR"/>
            </a:pPr>
            <a:r>
              <a:rPr lang="en-US" b="1" dirty="0">
                <a:solidFill>
                  <a:srgbClr val="0070C0"/>
                </a:solidFill>
              </a:rPr>
              <a:t>Balance all elements except oxygen and hydrogen</a:t>
            </a:r>
            <a:r>
              <a:rPr lang="en-US" dirty="0"/>
              <a:t>. (most often forgotten, leading to tragic results! )</a:t>
            </a:r>
          </a:p>
          <a:p>
            <a:pPr marL="457200" indent="-457200">
              <a:buFont typeface="+mj-lt"/>
              <a:buAutoNum type="arabicParenR"/>
            </a:pPr>
            <a:endParaRPr lang="en-US" dirty="0"/>
          </a:p>
          <a:p>
            <a:pPr marL="457200" indent="-457200">
              <a:buFont typeface="+mj-lt"/>
              <a:buAutoNum type="arabicParenR"/>
            </a:pPr>
            <a:r>
              <a:rPr lang="en-US" dirty="0"/>
              <a:t>Balance oxygen atoms by adding H</a:t>
            </a:r>
            <a:r>
              <a:rPr lang="en-US" baseline="-25000" dirty="0"/>
              <a:t>2</a:t>
            </a:r>
            <a:r>
              <a:rPr lang="en-US" dirty="0"/>
              <a:t>O molecules.</a:t>
            </a:r>
          </a:p>
          <a:p>
            <a:pPr marL="457200" indent="-457200">
              <a:buFont typeface="+mj-lt"/>
              <a:buAutoNum type="arabicParenR"/>
            </a:pPr>
            <a:endParaRPr lang="en-US" dirty="0"/>
          </a:p>
          <a:p>
            <a:pPr marL="457200" indent="-457200">
              <a:buFont typeface="+mj-lt"/>
              <a:buAutoNum type="arabicParenR"/>
            </a:pPr>
            <a:r>
              <a:rPr lang="en-US" dirty="0"/>
              <a:t>Balance hydrogen atoms by adding H</a:t>
            </a:r>
            <a:r>
              <a:rPr lang="en-US" baseline="30000" dirty="0"/>
              <a:t>+</a:t>
            </a:r>
            <a:r>
              <a:rPr lang="en-US" dirty="0"/>
              <a:t> ions.</a:t>
            </a:r>
          </a:p>
          <a:p>
            <a:pPr marL="457200" indent="-457200">
              <a:buFont typeface="+mj-lt"/>
              <a:buAutoNum type="arabicParenR"/>
            </a:pPr>
            <a:endParaRPr lang="en-US" dirty="0"/>
          </a:p>
          <a:p>
            <a:pPr marL="457200" indent="-457200">
              <a:buFont typeface="+mj-lt"/>
              <a:buAutoNum type="arabicParenR"/>
            </a:pPr>
            <a:r>
              <a:rPr lang="en-US" dirty="0"/>
              <a:t>Balance charge by adding electrons.</a:t>
            </a:r>
          </a:p>
          <a:p>
            <a:pPr marL="457200" indent="-457200">
              <a:buFont typeface="+mj-lt"/>
              <a:buAutoNum type="arabicParenR"/>
            </a:pPr>
            <a:endParaRPr lang="en-US" dirty="0"/>
          </a:p>
          <a:p>
            <a:endParaRPr lang="en-US" dirty="0"/>
          </a:p>
          <a:p>
            <a:pPr marL="457200" indent="-457200">
              <a:buFont typeface="+mj-lt"/>
              <a:buAutoNum type="arabicParenR"/>
            </a:pPr>
            <a:endParaRPr lang="en-US" dirty="0"/>
          </a:p>
        </p:txBody>
      </p:sp>
    </p:spTree>
    <p:extLst>
      <p:ext uri="{BB962C8B-B14F-4D97-AF65-F5344CB8AC3E}">
        <p14:creationId xmlns:p14="http://schemas.microsoft.com/office/powerpoint/2010/main" val="330716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Balancing Redox Reactions</a:t>
            </a:r>
          </a:p>
        </p:txBody>
      </p:sp>
      <p:sp>
        <p:nvSpPr>
          <p:cNvPr id="3" name="Content Placeholder 2"/>
          <p:cNvSpPr>
            <a:spLocks noGrp="1"/>
          </p:cNvSpPr>
          <p:nvPr>
            <p:ph idx="1"/>
          </p:nvPr>
        </p:nvSpPr>
        <p:spPr>
          <a:xfrm>
            <a:off x="628650" y="955965"/>
            <a:ext cx="7886700" cy="4798290"/>
          </a:xfrm>
        </p:spPr>
        <p:txBody>
          <a:bodyPr>
            <a:normAutofit fontScale="92500" lnSpcReduction="10000"/>
          </a:bodyPr>
          <a:lstStyle/>
          <a:p>
            <a:pPr marL="457200" indent="-457200">
              <a:buFont typeface="+mj-lt"/>
              <a:buAutoNum type="arabicParenR" startAt="6"/>
            </a:pPr>
            <a:r>
              <a:rPr lang="en-US" sz="2000" dirty="0"/>
              <a:t>If necessary, multiply each half-reaction’s coefficients by the smallest possible integers to yield equal numbers of electrons in each.</a:t>
            </a:r>
          </a:p>
          <a:p>
            <a:pPr marL="457200" indent="-457200">
              <a:buFont typeface="+mj-lt"/>
              <a:buAutoNum type="arabicParenR" startAt="6"/>
            </a:pPr>
            <a:endParaRPr lang="en-US" sz="2000" dirty="0"/>
          </a:p>
          <a:p>
            <a:pPr marL="457200" indent="-457200">
              <a:buFont typeface="+mj-lt"/>
              <a:buAutoNum type="arabicParenR" startAt="6"/>
            </a:pPr>
            <a:r>
              <a:rPr lang="en-US" sz="2000" dirty="0"/>
              <a:t>Add the balanced half-reactions together and simplify by removing species that appear on both sides of the equation</a:t>
            </a:r>
          </a:p>
          <a:p>
            <a:pPr marL="457200" indent="-457200">
              <a:buFont typeface="+mj-lt"/>
              <a:buAutoNum type="arabicParenR" startAt="6"/>
            </a:pPr>
            <a:endParaRPr lang="en-US" sz="2000" dirty="0"/>
          </a:p>
          <a:p>
            <a:pPr marL="457200" indent="-457200">
              <a:buFont typeface="+mj-lt"/>
              <a:buAutoNum type="arabicParenR" startAt="6"/>
            </a:pPr>
            <a:r>
              <a:rPr lang="en-US" sz="2000" dirty="0"/>
              <a:t>For reactions occurring in basic media (excess hydroxide ions), carry out these additional steps:</a:t>
            </a:r>
          </a:p>
          <a:p>
            <a:pPr marL="685800" lvl="1" indent="-342900"/>
            <a:r>
              <a:rPr lang="en-US" sz="1700" dirty="0"/>
              <a:t>Add OH</a:t>
            </a:r>
            <a:r>
              <a:rPr lang="en-US" sz="1700" baseline="30000" dirty="0"/>
              <a:t>−</a:t>
            </a:r>
            <a:r>
              <a:rPr lang="en-US" sz="1700" dirty="0"/>
              <a:t> ions to both sides of the equation in numbers equal to the number of H</a:t>
            </a:r>
            <a:r>
              <a:rPr lang="en-US" sz="1700" baseline="30000" dirty="0"/>
              <a:t>+</a:t>
            </a:r>
            <a:r>
              <a:rPr lang="en-US" sz="1700" dirty="0"/>
              <a:t> ions.</a:t>
            </a:r>
          </a:p>
          <a:p>
            <a:pPr marL="685800" lvl="1" indent="-342900"/>
            <a:r>
              <a:rPr lang="en-US" sz="1700" dirty="0"/>
              <a:t>On the side of the equation containing both H</a:t>
            </a:r>
            <a:r>
              <a:rPr lang="en-US" sz="1700" baseline="30000" dirty="0"/>
              <a:t>+</a:t>
            </a:r>
            <a:r>
              <a:rPr lang="en-US" sz="1700" dirty="0"/>
              <a:t> and OH</a:t>
            </a:r>
            <a:r>
              <a:rPr lang="en-US" sz="1700" baseline="30000" dirty="0"/>
              <a:t>−</a:t>
            </a:r>
            <a:r>
              <a:rPr lang="en-US" sz="1700" dirty="0"/>
              <a:t> ions, combine these ions to yield water molecules.</a:t>
            </a:r>
          </a:p>
          <a:p>
            <a:pPr marL="685800" lvl="1" indent="-342900"/>
            <a:r>
              <a:rPr lang="en-US" sz="1700" dirty="0"/>
              <a:t>Simplify the equation by removing any redundant water molecules.</a:t>
            </a:r>
          </a:p>
          <a:p>
            <a:endParaRPr lang="en-US" sz="2000" dirty="0"/>
          </a:p>
          <a:p>
            <a:pPr marL="457200" indent="-457200">
              <a:buFont typeface="+mj-lt"/>
              <a:buAutoNum type="arabicParenR" startAt="9"/>
            </a:pPr>
            <a:r>
              <a:rPr lang="en-US" sz="2000" dirty="0"/>
              <a:t>Finally, check to see that the number of atoms and the total charge</a:t>
            </a:r>
            <a:r>
              <a:rPr lang="en-US" sz="2000" baseline="30000" dirty="0"/>
              <a:t> </a:t>
            </a:r>
            <a:r>
              <a:rPr lang="en-US" sz="2000" dirty="0"/>
              <a:t>are balanced.</a:t>
            </a:r>
          </a:p>
          <a:p>
            <a:endParaRPr lang="en-US" dirty="0"/>
          </a:p>
        </p:txBody>
      </p:sp>
    </p:spTree>
    <p:extLst>
      <p:ext uri="{BB962C8B-B14F-4D97-AF65-F5344CB8AC3E}">
        <p14:creationId xmlns:p14="http://schemas.microsoft.com/office/powerpoint/2010/main" val="933823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4.7</a:t>
            </a:r>
          </a:p>
        </p:txBody>
      </p:sp>
      <p:sp>
        <p:nvSpPr>
          <p:cNvPr id="3" name="Content Placeholder 2"/>
          <p:cNvSpPr>
            <a:spLocks noGrp="1"/>
          </p:cNvSpPr>
          <p:nvPr>
            <p:ph idx="1"/>
          </p:nvPr>
        </p:nvSpPr>
        <p:spPr>
          <a:xfrm>
            <a:off x="628650" y="955965"/>
            <a:ext cx="7886700" cy="4401126"/>
          </a:xfrm>
        </p:spPr>
        <p:txBody>
          <a:bodyPr/>
          <a:lstStyle/>
          <a:p>
            <a:r>
              <a:rPr lang="en-US" dirty="0"/>
              <a:t>Write a balanced equation for the reaction between the dichromate ion and iron(II) to yield iron(III) and chromium(III) in acidic solution.</a:t>
            </a:r>
          </a:p>
          <a:p>
            <a:endParaRPr lang="en-US" dirty="0"/>
          </a:p>
          <a:p>
            <a:pPr marL="0" indent="0" algn="ctr">
              <a:buNone/>
            </a:pPr>
            <a:r>
              <a:rPr lang="en-US" dirty="0"/>
              <a:t>Cr</a:t>
            </a:r>
            <a:r>
              <a:rPr lang="en-US" baseline="-25000" dirty="0"/>
              <a:t>2</a:t>
            </a:r>
            <a:r>
              <a:rPr lang="en-US" dirty="0"/>
              <a:t>O</a:t>
            </a:r>
            <a:r>
              <a:rPr lang="en-US" baseline="-25000" dirty="0"/>
              <a:t>7</a:t>
            </a:r>
            <a:r>
              <a:rPr lang="en-US" baseline="30000" dirty="0"/>
              <a:t>2−  </a:t>
            </a:r>
            <a:r>
              <a:rPr lang="en-US" dirty="0"/>
              <a:t>+  Fe</a:t>
            </a:r>
            <a:r>
              <a:rPr lang="en-US" baseline="30000" dirty="0"/>
              <a:t>2+  </a:t>
            </a:r>
            <a:r>
              <a:rPr lang="en-US" dirty="0"/>
              <a:t>⟶  Cr</a:t>
            </a:r>
            <a:r>
              <a:rPr lang="en-US" baseline="30000" dirty="0"/>
              <a:t>3+  </a:t>
            </a:r>
            <a:r>
              <a:rPr lang="en-US" dirty="0"/>
              <a:t>+  Fe</a:t>
            </a:r>
            <a:r>
              <a:rPr lang="en-US" baseline="30000" dirty="0"/>
              <a:t>3+</a:t>
            </a:r>
          </a:p>
          <a:p>
            <a:endParaRPr lang="en-US" dirty="0"/>
          </a:p>
          <a:p>
            <a:r>
              <a:rPr lang="en-US" b="1" i="1" dirty="0"/>
              <a:t>Step 1: </a:t>
            </a:r>
            <a:r>
              <a:rPr lang="en-US" i="1" dirty="0"/>
              <a:t>Write the two half-reactions</a:t>
            </a:r>
            <a:r>
              <a:rPr lang="en-US" dirty="0"/>
              <a:t>.</a:t>
            </a:r>
          </a:p>
          <a:p>
            <a:r>
              <a:rPr lang="en-US" dirty="0"/>
              <a:t>Each half-reaction will contain one reactant and one product with one element in common. </a:t>
            </a:r>
          </a:p>
          <a:p>
            <a:pPr marL="0" indent="0" algn="ctr">
              <a:buNone/>
            </a:pPr>
            <a:r>
              <a:rPr lang="en-US" dirty="0"/>
              <a:t>Fe</a:t>
            </a:r>
            <a:r>
              <a:rPr lang="en-US" baseline="30000" dirty="0"/>
              <a:t>2+  </a:t>
            </a:r>
            <a:r>
              <a:rPr lang="en-US" dirty="0"/>
              <a:t>⟶  Fe</a:t>
            </a:r>
            <a:r>
              <a:rPr lang="en-US" baseline="30000" dirty="0"/>
              <a:t>3+</a:t>
            </a:r>
          </a:p>
          <a:p>
            <a:pPr marL="0" indent="0" algn="ctr">
              <a:buNone/>
            </a:pPr>
            <a:r>
              <a:rPr lang="en-US" dirty="0"/>
              <a:t>Cr</a:t>
            </a:r>
            <a:r>
              <a:rPr lang="en-US" baseline="-25000" dirty="0"/>
              <a:t>2</a:t>
            </a:r>
            <a:r>
              <a:rPr lang="en-US" dirty="0"/>
              <a:t>O</a:t>
            </a:r>
            <a:r>
              <a:rPr lang="en-US" baseline="-25000" dirty="0"/>
              <a:t>7</a:t>
            </a:r>
            <a:r>
              <a:rPr lang="en-US" baseline="30000" dirty="0"/>
              <a:t>2−  </a:t>
            </a:r>
            <a:r>
              <a:rPr lang="en-US" dirty="0"/>
              <a:t>⟶  Cr</a:t>
            </a:r>
            <a:r>
              <a:rPr lang="en-US" baseline="30000" dirty="0"/>
              <a:t>3+</a:t>
            </a:r>
          </a:p>
          <a:p>
            <a:endParaRPr lang="en-US" dirty="0"/>
          </a:p>
        </p:txBody>
      </p:sp>
    </p:spTree>
    <p:extLst>
      <p:ext uri="{BB962C8B-B14F-4D97-AF65-F5344CB8AC3E}">
        <p14:creationId xmlns:p14="http://schemas.microsoft.com/office/powerpoint/2010/main" val="819321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4.7</a:t>
            </a:r>
          </a:p>
        </p:txBody>
      </p:sp>
      <p:sp>
        <p:nvSpPr>
          <p:cNvPr id="3" name="Content Placeholder 2"/>
          <p:cNvSpPr>
            <a:spLocks noGrp="1"/>
          </p:cNvSpPr>
          <p:nvPr>
            <p:ph idx="1"/>
          </p:nvPr>
        </p:nvSpPr>
        <p:spPr>
          <a:xfrm>
            <a:off x="628650" y="955965"/>
            <a:ext cx="7886700" cy="5287817"/>
          </a:xfrm>
        </p:spPr>
        <p:txBody>
          <a:bodyPr>
            <a:normAutofit lnSpcReduction="10000"/>
          </a:bodyPr>
          <a:lstStyle/>
          <a:p>
            <a:r>
              <a:rPr lang="en-US" b="1" i="1" dirty="0"/>
              <a:t>Step 2:</a:t>
            </a:r>
            <a:r>
              <a:rPr lang="en-US" i="1" dirty="0"/>
              <a:t> Balance all elements except oxygen and hydrogen</a:t>
            </a:r>
            <a:r>
              <a:rPr lang="en-US" dirty="0"/>
              <a:t>. The iron half-reaction is already balanced, but the chromium half-reaction shows two Cr atoms on the left and one Cr atom on the right. Changing the coefficient on the right side of the equation to 2 achieves balance with regard to Cr atoms. </a:t>
            </a:r>
          </a:p>
          <a:p>
            <a:endParaRPr lang="en-US" dirty="0"/>
          </a:p>
          <a:p>
            <a:pPr marL="0" indent="0" algn="ctr">
              <a:buNone/>
            </a:pPr>
            <a:r>
              <a:rPr lang="en-US" dirty="0"/>
              <a:t>Fe</a:t>
            </a:r>
            <a:r>
              <a:rPr lang="en-US" baseline="30000" dirty="0"/>
              <a:t>2+ </a:t>
            </a:r>
            <a:r>
              <a:rPr lang="en-US" dirty="0"/>
              <a:t>⟶ Fe</a:t>
            </a:r>
            <a:r>
              <a:rPr lang="en-US" baseline="30000" dirty="0"/>
              <a:t>3+</a:t>
            </a:r>
          </a:p>
          <a:p>
            <a:pPr marL="0" indent="0" algn="ctr">
              <a:buNone/>
            </a:pPr>
            <a:r>
              <a:rPr lang="en-US" dirty="0"/>
              <a:t>Cr</a:t>
            </a:r>
            <a:r>
              <a:rPr lang="en-US" baseline="-25000" dirty="0"/>
              <a:t>2</a:t>
            </a:r>
            <a:r>
              <a:rPr lang="en-US" dirty="0"/>
              <a:t>O</a:t>
            </a:r>
            <a:r>
              <a:rPr lang="en-US" baseline="-25000" dirty="0"/>
              <a:t>7</a:t>
            </a:r>
            <a:r>
              <a:rPr lang="en-US" baseline="30000" dirty="0"/>
              <a:t>2−  </a:t>
            </a:r>
            <a:r>
              <a:rPr lang="en-US" dirty="0"/>
              <a:t>⟶  2Cr</a:t>
            </a:r>
            <a:r>
              <a:rPr lang="en-US" baseline="30000" dirty="0"/>
              <a:t>3+</a:t>
            </a:r>
            <a:endParaRPr lang="en-US" dirty="0"/>
          </a:p>
          <a:p>
            <a:pPr algn="ctr"/>
            <a:endParaRPr lang="en-US" baseline="30000" dirty="0"/>
          </a:p>
          <a:p>
            <a:r>
              <a:rPr lang="en-US" b="1" i="1" dirty="0"/>
              <a:t>Step 3: </a:t>
            </a:r>
            <a:r>
              <a:rPr lang="en-US" i="1" dirty="0"/>
              <a:t>Balance oxygen atoms by adding</a:t>
            </a:r>
            <a:r>
              <a:rPr lang="en-US" dirty="0"/>
              <a:t> H</a:t>
            </a:r>
            <a:r>
              <a:rPr lang="en-US" baseline="-25000" dirty="0"/>
              <a:t>2</a:t>
            </a:r>
            <a:r>
              <a:rPr lang="en-US" dirty="0"/>
              <a:t>O</a:t>
            </a:r>
            <a:r>
              <a:rPr lang="en-US" i="1" dirty="0"/>
              <a:t> molecules</a:t>
            </a:r>
            <a:r>
              <a:rPr lang="en-US" dirty="0"/>
              <a:t>. The iron half-reaction does not contain O atoms. The chromium half-reaction shows seven O atoms on the left and none on the right, so seven water molecules are added to the right side. </a:t>
            </a:r>
          </a:p>
          <a:p>
            <a:endParaRPr lang="en-US" dirty="0"/>
          </a:p>
          <a:p>
            <a:pPr marL="0" indent="0" algn="ctr">
              <a:buNone/>
            </a:pPr>
            <a:r>
              <a:rPr lang="en-US" dirty="0"/>
              <a:t>Fe</a:t>
            </a:r>
            <a:r>
              <a:rPr lang="en-US" baseline="30000" dirty="0"/>
              <a:t>2+  </a:t>
            </a:r>
            <a:r>
              <a:rPr lang="en-US" dirty="0"/>
              <a:t>⟶  Fe</a:t>
            </a:r>
            <a:r>
              <a:rPr lang="en-US" baseline="30000" dirty="0"/>
              <a:t>3+</a:t>
            </a:r>
          </a:p>
          <a:p>
            <a:pPr marL="0" indent="0" algn="ctr">
              <a:buNone/>
            </a:pPr>
            <a:r>
              <a:rPr lang="en-US" dirty="0"/>
              <a:t>Cr</a:t>
            </a:r>
            <a:r>
              <a:rPr lang="en-US" baseline="-25000" dirty="0"/>
              <a:t>2</a:t>
            </a:r>
            <a:r>
              <a:rPr lang="en-US" dirty="0"/>
              <a:t>O</a:t>
            </a:r>
            <a:r>
              <a:rPr lang="en-US" baseline="-25000" dirty="0"/>
              <a:t>7</a:t>
            </a:r>
            <a:r>
              <a:rPr lang="en-US" baseline="30000" dirty="0"/>
              <a:t>2−  </a:t>
            </a:r>
            <a:r>
              <a:rPr lang="en-US" dirty="0"/>
              <a:t>⟶  2Cr</a:t>
            </a:r>
            <a:r>
              <a:rPr lang="en-US" baseline="30000" dirty="0"/>
              <a:t>3+  </a:t>
            </a:r>
            <a:r>
              <a:rPr lang="en-US" dirty="0"/>
              <a:t>+  7H</a:t>
            </a:r>
            <a:r>
              <a:rPr lang="en-US" baseline="-25000" dirty="0"/>
              <a:t>2</a:t>
            </a:r>
            <a:r>
              <a:rPr lang="en-US" dirty="0"/>
              <a:t>O</a:t>
            </a:r>
          </a:p>
          <a:p>
            <a:endParaRPr lang="en-US" dirty="0"/>
          </a:p>
        </p:txBody>
      </p:sp>
    </p:spTree>
    <p:extLst>
      <p:ext uri="{BB962C8B-B14F-4D97-AF65-F5344CB8AC3E}">
        <p14:creationId xmlns:p14="http://schemas.microsoft.com/office/powerpoint/2010/main" val="3054193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4.7</a:t>
            </a:r>
          </a:p>
        </p:txBody>
      </p:sp>
      <p:sp>
        <p:nvSpPr>
          <p:cNvPr id="3" name="Content Placeholder 2"/>
          <p:cNvSpPr>
            <a:spLocks noGrp="1"/>
          </p:cNvSpPr>
          <p:nvPr>
            <p:ph idx="1"/>
          </p:nvPr>
        </p:nvSpPr>
        <p:spPr>
          <a:xfrm>
            <a:off x="628650" y="955965"/>
            <a:ext cx="7886700" cy="4142508"/>
          </a:xfrm>
        </p:spPr>
        <p:txBody>
          <a:bodyPr/>
          <a:lstStyle/>
          <a:p>
            <a:r>
              <a:rPr lang="en-US" b="1" i="1" dirty="0"/>
              <a:t>Step 4: </a:t>
            </a:r>
            <a:r>
              <a:rPr lang="en-US" i="1" dirty="0"/>
              <a:t>Balance hydrogen atoms by adding</a:t>
            </a:r>
            <a:r>
              <a:rPr lang="en-US" dirty="0"/>
              <a:t> H</a:t>
            </a:r>
            <a:r>
              <a:rPr lang="en-US" baseline="30000" dirty="0"/>
              <a:t>+ </a:t>
            </a:r>
            <a:r>
              <a:rPr lang="en-US" i="1" dirty="0"/>
              <a:t>ions</a:t>
            </a:r>
            <a:r>
              <a:rPr lang="en-US" dirty="0"/>
              <a:t>. The iron half-reaction does not contain H atoms. The chromium half-reaction shows 14 H atoms on the right and none on the left, so 14 H</a:t>
            </a:r>
            <a:r>
              <a:rPr lang="en-US" baseline="30000" dirty="0"/>
              <a:t>+</a:t>
            </a:r>
            <a:r>
              <a:rPr lang="en-US" dirty="0"/>
              <a:t> ions are added to the left side. </a:t>
            </a:r>
          </a:p>
          <a:p>
            <a:pPr marL="0" indent="0" algn="ctr">
              <a:buNone/>
            </a:pPr>
            <a:r>
              <a:rPr lang="en-US" dirty="0"/>
              <a:t>Fe</a:t>
            </a:r>
            <a:r>
              <a:rPr lang="en-US" baseline="30000" dirty="0"/>
              <a:t>2+  </a:t>
            </a:r>
            <a:r>
              <a:rPr lang="en-US" dirty="0"/>
              <a:t>⟶  Fe</a:t>
            </a:r>
            <a:r>
              <a:rPr lang="en-US" baseline="30000" dirty="0"/>
              <a:t>3+</a:t>
            </a:r>
          </a:p>
          <a:p>
            <a:pPr marL="0" indent="0" algn="ctr">
              <a:buNone/>
            </a:pPr>
            <a:r>
              <a:rPr lang="en-US" dirty="0"/>
              <a:t>Cr</a:t>
            </a:r>
            <a:r>
              <a:rPr lang="en-US" baseline="-25000" dirty="0"/>
              <a:t>2</a:t>
            </a:r>
            <a:r>
              <a:rPr lang="en-US" dirty="0"/>
              <a:t>O</a:t>
            </a:r>
            <a:r>
              <a:rPr lang="en-US" baseline="-25000" dirty="0"/>
              <a:t>7</a:t>
            </a:r>
            <a:r>
              <a:rPr lang="en-US" baseline="30000" dirty="0"/>
              <a:t>2−</a:t>
            </a:r>
            <a:r>
              <a:rPr lang="en-US" dirty="0"/>
              <a:t>  +  14H</a:t>
            </a:r>
            <a:r>
              <a:rPr lang="en-US" baseline="30000" dirty="0"/>
              <a:t>+  </a:t>
            </a:r>
            <a:r>
              <a:rPr lang="en-US" dirty="0"/>
              <a:t>⟶  2Cr</a:t>
            </a:r>
            <a:r>
              <a:rPr lang="en-US" baseline="30000" dirty="0"/>
              <a:t>3+  </a:t>
            </a:r>
            <a:r>
              <a:rPr lang="en-US" dirty="0"/>
              <a:t>+  7H</a:t>
            </a:r>
            <a:r>
              <a:rPr lang="en-US" baseline="-25000" dirty="0"/>
              <a:t>2</a:t>
            </a:r>
            <a:r>
              <a:rPr lang="en-US" dirty="0"/>
              <a:t>O</a:t>
            </a:r>
          </a:p>
          <a:p>
            <a:endParaRPr lang="en-US" dirty="0"/>
          </a:p>
        </p:txBody>
      </p:sp>
    </p:spTree>
    <p:extLst>
      <p:ext uri="{BB962C8B-B14F-4D97-AF65-F5344CB8AC3E}">
        <p14:creationId xmlns:p14="http://schemas.microsoft.com/office/powerpoint/2010/main" val="2630072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4.7</a:t>
            </a:r>
          </a:p>
        </p:txBody>
      </p:sp>
      <p:sp>
        <p:nvSpPr>
          <p:cNvPr id="3" name="Content Placeholder 2"/>
          <p:cNvSpPr>
            <a:spLocks noGrp="1"/>
          </p:cNvSpPr>
          <p:nvPr>
            <p:ph idx="1"/>
          </p:nvPr>
        </p:nvSpPr>
        <p:spPr>
          <a:xfrm>
            <a:off x="628650" y="955965"/>
            <a:ext cx="7886700" cy="5047671"/>
          </a:xfrm>
        </p:spPr>
        <p:txBody>
          <a:bodyPr/>
          <a:lstStyle/>
          <a:p>
            <a:r>
              <a:rPr lang="en-US" b="1" i="1" dirty="0"/>
              <a:t>Step 5: </a:t>
            </a:r>
            <a:r>
              <a:rPr lang="en-US" i="1" dirty="0"/>
              <a:t>Balance charge by adding electrons</a:t>
            </a:r>
            <a:r>
              <a:rPr lang="en-US" dirty="0"/>
              <a:t>. The iron half-reaction shows a total charge of 2+ on the left side (1 Fe</a:t>
            </a:r>
            <a:r>
              <a:rPr lang="en-US" baseline="30000" dirty="0"/>
              <a:t>2+</a:t>
            </a:r>
            <a:r>
              <a:rPr lang="en-US" dirty="0"/>
              <a:t> ion) and 3+ on the right side (1 Fe</a:t>
            </a:r>
            <a:r>
              <a:rPr lang="en-US" baseline="30000" dirty="0"/>
              <a:t>3+</a:t>
            </a:r>
            <a:r>
              <a:rPr lang="en-US" dirty="0"/>
              <a:t> ion). Adding one electron to the right side brings that side’s total charge to (3+) + (1−) = 2+, and charge balance is achieved.</a:t>
            </a:r>
          </a:p>
          <a:p>
            <a:endParaRPr lang="en-US" dirty="0"/>
          </a:p>
          <a:p>
            <a:r>
              <a:rPr lang="en-US" dirty="0"/>
              <a:t>The chromium half-reaction shows a total charge of </a:t>
            </a:r>
          </a:p>
          <a:p>
            <a:pPr marL="0" indent="0">
              <a:buNone/>
            </a:pPr>
            <a:r>
              <a:rPr lang="en-US" dirty="0"/>
              <a:t>(1 × 2−) + (14 × 1+) = 12+ on the left side (1 Cr</a:t>
            </a:r>
            <a:r>
              <a:rPr lang="en-US" baseline="-25000" dirty="0"/>
              <a:t>2</a:t>
            </a:r>
            <a:r>
              <a:rPr lang="en-US" dirty="0"/>
              <a:t>O</a:t>
            </a:r>
            <a:r>
              <a:rPr lang="en-US" baseline="-25000" dirty="0"/>
              <a:t>7</a:t>
            </a:r>
            <a:r>
              <a:rPr lang="en-US" baseline="30000" dirty="0"/>
              <a:t>2− </a:t>
            </a:r>
            <a:r>
              <a:rPr lang="en-US" dirty="0"/>
              <a:t>ion and 14 H</a:t>
            </a:r>
            <a:r>
              <a:rPr lang="en-US" baseline="30000" dirty="0"/>
              <a:t>+</a:t>
            </a:r>
            <a:r>
              <a:rPr lang="en-US" dirty="0"/>
              <a:t> ions). The total charge on the right side is (2 × 3+) = 6+ (2 Cr</a:t>
            </a:r>
            <a:r>
              <a:rPr lang="en-US" baseline="30000" dirty="0"/>
              <a:t>3+</a:t>
            </a:r>
            <a:r>
              <a:rPr lang="en-US" dirty="0"/>
              <a:t> ions). Adding six electrons to the left side will bring that side’s total charge to (12 + 6−) = 6+, and charge balance is achieved. </a:t>
            </a:r>
          </a:p>
          <a:p>
            <a:pPr marL="0" indent="0">
              <a:buNone/>
            </a:pPr>
            <a:endParaRPr lang="en-US" dirty="0"/>
          </a:p>
          <a:p>
            <a:pPr marL="0" indent="0" algn="ctr">
              <a:buNone/>
            </a:pPr>
            <a:r>
              <a:rPr lang="en-US" dirty="0"/>
              <a:t>Fe</a:t>
            </a:r>
            <a:r>
              <a:rPr lang="en-US" baseline="30000" dirty="0"/>
              <a:t>2+  </a:t>
            </a:r>
            <a:r>
              <a:rPr lang="en-US" dirty="0"/>
              <a:t>⟶  Fe</a:t>
            </a:r>
            <a:r>
              <a:rPr lang="en-US" baseline="30000" dirty="0"/>
              <a:t>3+</a:t>
            </a:r>
            <a:r>
              <a:rPr lang="en-US" dirty="0"/>
              <a:t>  +  e</a:t>
            </a:r>
            <a:r>
              <a:rPr lang="en-US" baseline="30000" dirty="0"/>
              <a:t>–</a:t>
            </a:r>
          </a:p>
          <a:p>
            <a:pPr marL="0" indent="0" algn="ctr">
              <a:buNone/>
            </a:pPr>
            <a:r>
              <a:rPr lang="en-US" dirty="0"/>
              <a:t>Cr</a:t>
            </a:r>
            <a:r>
              <a:rPr lang="en-US" baseline="-25000" dirty="0"/>
              <a:t>2</a:t>
            </a:r>
            <a:r>
              <a:rPr lang="en-US" dirty="0"/>
              <a:t>O</a:t>
            </a:r>
            <a:r>
              <a:rPr lang="en-US" baseline="-25000" dirty="0"/>
              <a:t>7</a:t>
            </a:r>
            <a:r>
              <a:rPr lang="en-US" baseline="30000" dirty="0"/>
              <a:t>2−</a:t>
            </a:r>
            <a:r>
              <a:rPr lang="en-US" dirty="0"/>
              <a:t>  +  14H</a:t>
            </a:r>
            <a:r>
              <a:rPr lang="en-US" baseline="30000" dirty="0"/>
              <a:t>+</a:t>
            </a:r>
            <a:r>
              <a:rPr lang="en-US" dirty="0"/>
              <a:t>  +  6e</a:t>
            </a:r>
            <a:r>
              <a:rPr lang="en-US" baseline="30000" dirty="0"/>
              <a:t>–  </a:t>
            </a:r>
            <a:r>
              <a:rPr lang="en-US" dirty="0"/>
              <a:t>⟶  2Cr</a:t>
            </a:r>
            <a:r>
              <a:rPr lang="en-US" baseline="30000" dirty="0"/>
              <a:t>3+  </a:t>
            </a:r>
            <a:r>
              <a:rPr lang="en-US" dirty="0"/>
              <a:t>+  7H</a:t>
            </a:r>
            <a:r>
              <a:rPr lang="en-US" baseline="-25000" dirty="0"/>
              <a:t>2</a:t>
            </a:r>
            <a:r>
              <a:rPr lang="en-US" dirty="0"/>
              <a:t>O</a:t>
            </a:r>
          </a:p>
          <a:p>
            <a:endParaRPr lang="en-US" dirty="0"/>
          </a:p>
        </p:txBody>
      </p:sp>
    </p:spTree>
    <p:extLst>
      <p:ext uri="{BB962C8B-B14F-4D97-AF65-F5344CB8AC3E}">
        <p14:creationId xmlns:p14="http://schemas.microsoft.com/office/powerpoint/2010/main" val="1044042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4.7</a:t>
            </a:r>
          </a:p>
        </p:txBody>
      </p:sp>
      <p:sp>
        <p:nvSpPr>
          <p:cNvPr id="3" name="Content Placeholder 2"/>
          <p:cNvSpPr>
            <a:spLocks noGrp="1"/>
          </p:cNvSpPr>
          <p:nvPr>
            <p:ph idx="1"/>
          </p:nvPr>
        </p:nvSpPr>
        <p:spPr>
          <a:xfrm>
            <a:off x="628650" y="955965"/>
            <a:ext cx="7886700" cy="5204690"/>
          </a:xfrm>
        </p:spPr>
        <p:txBody>
          <a:bodyPr/>
          <a:lstStyle/>
          <a:p>
            <a:r>
              <a:rPr lang="en-US" b="1" i="1" dirty="0"/>
              <a:t>Step 6: </a:t>
            </a:r>
            <a:r>
              <a:rPr lang="en-US" i="1" dirty="0"/>
              <a:t>Multiply the two half-reactions so the number of electrons in one reaction equals the number of electrons in the other reaction</a:t>
            </a:r>
            <a:r>
              <a:rPr lang="en-US" dirty="0"/>
              <a:t>. To be consistent with mass conservation, and the idea that redox reactions involve the transfer (not creation or destruction) of electrons, the iron half-reaction’s coefficient must be multiplied by 6.</a:t>
            </a:r>
          </a:p>
          <a:p>
            <a:endParaRPr lang="en-US" dirty="0"/>
          </a:p>
          <a:p>
            <a:pPr marL="0" indent="0" algn="ctr">
              <a:buNone/>
            </a:pPr>
            <a:r>
              <a:rPr lang="en-US" dirty="0"/>
              <a:t>6Fe</a:t>
            </a:r>
            <a:r>
              <a:rPr lang="en-US" baseline="30000" dirty="0"/>
              <a:t>2+  </a:t>
            </a:r>
            <a:r>
              <a:rPr lang="en-US" dirty="0"/>
              <a:t>⟶  6Fe</a:t>
            </a:r>
            <a:r>
              <a:rPr lang="en-US" baseline="30000" dirty="0"/>
              <a:t>3+</a:t>
            </a:r>
            <a:r>
              <a:rPr lang="en-US" dirty="0"/>
              <a:t>  +  6e</a:t>
            </a:r>
            <a:r>
              <a:rPr lang="en-US" baseline="30000" dirty="0"/>
              <a:t>-</a:t>
            </a:r>
          </a:p>
          <a:p>
            <a:pPr marL="0" indent="0" algn="ctr">
              <a:buNone/>
            </a:pPr>
            <a:r>
              <a:rPr lang="en-US" dirty="0"/>
              <a:t>Cr</a:t>
            </a:r>
            <a:r>
              <a:rPr lang="en-US" baseline="-25000" dirty="0"/>
              <a:t>2</a:t>
            </a:r>
            <a:r>
              <a:rPr lang="en-US" dirty="0"/>
              <a:t>O</a:t>
            </a:r>
            <a:r>
              <a:rPr lang="en-US" baseline="-25000" dirty="0"/>
              <a:t>7</a:t>
            </a:r>
            <a:r>
              <a:rPr lang="en-US" baseline="30000" dirty="0"/>
              <a:t>2−</a:t>
            </a:r>
            <a:r>
              <a:rPr lang="en-US" dirty="0"/>
              <a:t>  +  14H</a:t>
            </a:r>
            <a:r>
              <a:rPr lang="en-US" baseline="30000" dirty="0"/>
              <a:t>+</a:t>
            </a:r>
            <a:r>
              <a:rPr lang="en-US" dirty="0"/>
              <a:t>  +  6e</a:t>
            </a:r>
            <a:r>
              <a:rPr lang="en-US" baseline="30000" dirty="0"/>
              <a:t>-  </a:t>
            </a:r>
            <a:r>
              <a:rPr lang="en-US" dirty="0"/>
              <a:t>⟶  2Cr</a:t>
            </a:r>
            <a:r>
              <a:rPr lang="en-US" baseline="30000" dirty="0"/>
              <a:t>3+  </a:t>
            </a:r>
            <a:r>
              <a:rPr lang="en-US" dirty="0"/>
              <a:t>+  7H</a:t>
            </a:r>
            <a:r>
              <a:rPr lang="en-US" baseline="-25000" dirty="0"/>
              <a:t>2</a:t>
            </a:r>
            <a:r>
              <a:rPr lang="en-US" dirty="0"/>
              <a:t>O</a:t>
            </a:r>
          </a:p>
          <a:p>
            <a:endParaRPr lang="en-US" dirty="0"/>
          </a:p>
        </p:txBody>
      </p:sp>
    </p:spTree>
    <p:extLst>
      <p:ext uri="{BB962C8B-B14F-4D97-AF65-F5344CB8AC3E}">
        <p14:creationId xmlns:p14="http://schemas.microsoft.com/office/powerpoint/2010/main" val="318477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4.7</a:t>
            </a:r>
          </a:p>
        </p:txBody>
      </p:sp>
      <p:sp>
        <p:nvSpPr>
          <p:cNvPr id="3" name="Content Placeholder 2"/>
          <p:cNvSpPr>
            <a:spLocks noGrp="1"/>
          </p:cNvSpPr>
          <p:nvPr>
            <p:ph idx="1"/>
          </p:nvPr>
        </p:nvSpPr>
        <p:spPr>
          <a:xfrm>
            <a:off x="628650" y="955965"/>
            <a:ext cx="7886700" cy="5056908"/>
          </a:xfrm>
        </p:spPr>
        <p:txBody>
          <a:bodyPr/>
          <a:lstStyle/>
          <a:p>
            <a:r>
              <a:rPr lang="en-US" b="1" i="1" dirty="0"/>
              <a:t>Step 7: </a:t>
            </a:r>
            <a:r>
              <a:rPr lang="en-US" i="1" dirty="0"/>
              <a:t>Add the balanced half-reactions and cancel species that appear on both sides of the equation</a:t>
            </a:r>
            <a:r>
              <a:rPr lang="en-US" dirty="0"/>
              <a:t>. </a:t>
            </a:r>
          </a:p>
          <a:p>
            <a:pPr algn="ctr"/>
            <a:endParaRPr lang="en-US" dirty="0"/>
          </a:p>
          <a:p>
            <a:pPr marL="0" indent="0" algn="ctr">
              <a:buNone/>
            </a:pPr>
            <a:r>
              <a:rPr lang="en-US" dirty="0"/>
              <a:t>6Fe</a:t>
            </a:r>
            <a:r>
              <a:rPr lang="en-US" baseline="30000" dirty="0"/>
              <a:t>2+  </a:t>
            </a:r>
            <a:r>
              <a:rPr lang="en-US" dirty="0"/>
              <a:t>+  Cr</a:t>
            </a:r>
            <a:r>
              <a:rPr lang="en-US" baseline="-25000" dirty="0"/>
              <a:t>2</a:t>
            </a:r>
            <a:r>
              <a:rPr lang="en-US" dirty="0"/>
              <a:t>O</a:t>
            </a:r>
            <a:r>
              <a:rPr lang="en-US" baseline="-25000" dirty="0"/>
              <a:t>7</a:t>
            </a:r>
            <a:r>
              <a:rPr lang="en-US" baseline="30000" dirty="0"/>
              <a:t>2−  </a:t>
            </a:r>
            <a:r>
              <a:rPr lang="en-US" dirty="0"/>
              <a:t>+  14H</a:t>
            </a:r>
            <a:r>
              <a:rPr lang="en-US" baseline="30000" dirty="0"/>
              <a:t>+   </a:t>
            </a:r>
            <a:r>
              <a:rPr lang="en-US" dirty="0"/>
              <a:t>+  6e</a:t>
            </a:r>
            <a:r>
              <a:rPr lang="en-US" baseline="30000" dirty="0"/>
              <a:t>−  </a:t>
            </a:r>
            <a:r>
              <a:rPr lang="en-US" dirty="0"/>
              <a:t>⟶  6Fe</a:t>
            </a:r>
            <a:r>
              <a:rPr lang="en-US" baseline="30000" dirty="0"/>
              <a:t>3+  </a:t>
            </a:r>
            <a:r>
              <a:rPr lang="en-US" dirty="0"/>
              <a:t>+  6e</a:t>
            </a:r>
            <a:r>
              <a:rPr lang="en-US" baseline="30000" dirty="0"/>
              <a:t>−  </a:t>
            </a:r>
            <a:r>
              <a:rPr lang="en-US" dirty="0"/>
              <a:t>+  2Cr</a:t>
            </a:r>
            <a:r>
              <a:rPr lang="en-US" baseline="30000" dirty="0"/>
              <a:t>3+  </a:t>
            </a:r>
            <a:r>
              <a:rPr lang="en-US" dirty="0"/>
              <a:t>+  7H</a:t>
            </a:r>
            <a:r>
              <a:rPr lang="en-US" baseline="-25000" dirty="0"/>
              <a:t>2</a:t>
            </a:r>
            <a:r>
              <a:rPr lang="en-US" dirty="0"/>
              <a:t>O</a:t>
            </a:r>
          </a:p>
          <a:p>
            <a:endParaRPr lang="en-US" dirty="0"/>
          </a:p>
          <a:p>
            <a:r>
              <a:rPr lang="en-US" dirty="0"/>
              <a:t>Only the six electrons are redundant species. Removing them from each side of the equation yields the simplified, balanced equation here: </a:t>
            </a:r>
          </a:p>
          <a:p>
            <a:pPr marL="0" indent="0" algn="ctr">
              <a:buNone/>
            </a:pPr>
            <a:r>
              <a:rPr lang="en-US" dirty="0"/>
              <a:t>6Fe</a:t>
            </a:r>
            <a:r>
              <a:rPr lang="en-US" baseline="30000" dirty="0"/>
              <a:t>2+  </a:t>
            </a:r>
            <a:r>
              <a:rPr lang="en-US" dirty="0"/>
              <a:t>+  Cr</a:t>
            </a:r>
            <a:r>
              <a:rPr lang="en-US" baseline="-25000" dirty="0"/>
              <a:t>2</a:t>
            </a:r>
            <a:r>
              <a:rPr lang="en-US" dirty="0"/>
              <a:t>O</a:t>
            </a:r>
            <a:r>
              <a:rPr lang="en-US" baseline="-25000" dirty="0"/>
              <a:t>7</a:t>
            </a:r>
            <a:r>
              <a:rPr lang="en-US" baseline="30000" dirty="0"/>
              <a:t>2−  </a:t>
            </a:r>
            <a:r>
              <a:rPr lang="en-US" dirty="0"/>
              <a:t>+  14H</a:t>
            </a:r>
            <a:r>
              <a:rPr lang="en-US" baseline="30000" dirty="0"/>
              <a:t>+</a:t>
            </a:r>
            <a:r>
              <a:rPr lang="en-US" dirty="0"/>
              <a:t>  </a:t>
            </a:r>
            <a:r>
              <a:rPr lang="en-US" baseline="30000" dirty="0"/>
              <a:t> </a:t>
            </a:r>
            <a:r>
              <a:rPr lang="en-US" dirty="0"/>
              <a:t>⟶  6Fe</a:t>
            </a:r>
            <a:r>
              <a:rPr lang="en-US" baseline="30000" dirty="0"/>
              <a:t>3+</a:t>
            </a:r>
            <a:r>
              <a:rPr lang="en-US" dirty="0"/>
              <a:t>  +  2Cr</a:t>
            </a:r>
            <a:r>
              <a:rPr lang="en-US" baseline="30000" dirty="0"/>
              <a:t>3+  </a:t>
            </a:r>
            <a:r>
              <a:rPr lang="en-US" dirty="0"/>
              <a:t>+  7H</a:t>
            </a:r>
            <a:r>
              <a:rPr lang="en-US" baseline="-25000" dirty="0"/>
              <a:t>2</a:t>
            </a:r>
            <a:r>
              <a:rPr lang="en-US" dirty="0"/>
              <a:t>O</a:t>
            </a:r>
          </a:p>
          <a:p>
            <a:endParaRPr lang="en-US" dirty="0"/>
          </a:p>
        </p:txBody>
      </p:sp>
    </p:spTree>
    <p:extLst>
      <p:ext uri="{BB962C8B-B14F-4D97-AF65-F5344CB8AC3E}">
        <p14:creationId xmlns:p14="http://schemas.microsoft.com/office/powerpoint/2010/main" val="1886980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4.7</a:t>
            </a:r>
          </a:p>
        </p:txBody>
      </p:sp>
      <p:sp>
        <p:nvSpPr>
          <p:cNvPr id="3" name="Content Placeholder 2"/>
          <p:cNvSpPr>
            <a:spLocks noGrp="1"/>
          </p:cNvSpPr>
          <p:nvPr>
            <p:ph idx="1"/>
          </p:nvPr>
        </p:nvSpPr>
        <p:spPr/>
        <p:txBody>
          <a:bodyPr/>
          <a:lstStyle/>
          <a:p>
            <a:pPr marL="0" indent="0" algn="ctr">
              <a:buNone/>
            </a:pPr>
            <a:r>
              <a:rPr lang="en-US" dirty="0"/>
              <a:t>6Fe</a:t>
            </a:r>
            <a:r>
              <a:rPr lang="en-US" baseline="30000" dirty="0"/>
              <a:t>2+  </a:t>
            </a:r>
            <a:r>
              <a:rPr lang="en-US" dirty="0"/>
              <a:t>+  Cr</a:t>
            </a:r>
            <a:r>
              <a:rPr lang="en-US" baseline="-25000" dirty="0"/>
              <a:t>2</a:t>
            </a:r>
            <a:r>
              <a:rPr lang="en-US" dirty="0"/>
              <a:t>O</a:t>
            </a:r>
            <a:r>
              <a:rPr lang="en-US" baseline="-25000" dirty="0"/>
              <a:t>7</a:t>
            </a:r>
            <a:r>
              <a:rPr lang="en-US" baseline="30000" dirty="0"/>
              <a:t>2−  </a:t>
            </a:r>
            <a:r>
              <a:rPr lang="en-US" dirty="0"/>
              <a:t>+  14H</a:t>
            </a:r>
            <a:r>
              <a:rPr lang="en-US" baseline="30000" dirty="0"/>
              <a:t>+</a:t>
            </a:r>
            <a:r>
              <a:rPr lang="en-US" dirty="0"/>
              <a:t>  </a:t>
            </a:r>
            <a:r>
              <a:rPr lang="en-US" baseline="30000" dirty="0"/>
              <a:t> </a:t>
            </a:r>
            <a:r>
              <a:rPr lang="en-US" dirty="0"/>
              <a:t>⟶  6Fe</a:t>
            </a:r>
            <a:r>
              <a:rPr lang="en-US" baseline="30000" dirty="0"/>
              <a:t>3+</a:t>
            </a:r>
            <a:r>
              <a:rPr lang="en-US" dirty="0"/>
              <a:t>  +  2Cr</a:t>
            </a:r>
            <a:r>
              <a:rPr lang="en-US" baseline="30000" dirty="0"/>
              <a:t>3+  </a:t>
            </a:r>
            <a:r>
              <a:rPr lang="en-US" dirty="0"/>
              <a:t>+  7H</a:t>
            </a:r>
            <a:r>
              <a:rPr lang="en-US" baseline="-25000" dirty="0"/>
              <a:t>2</a:t>
            </a:r>
            <a:r>
              <a:rPr lang="en-US" dirty="0"/>
              <a:t>O</a:t>
            </a:r>
          </a:p>
          <a:p>
            <a:endParaRPr lang="en-US" dirty="0"/>
          </a:p>
          <a:p>
            <a:r>
              <a:rPr lang="en-US" dirty="0"/>
              <a:t>A final check of atom and charge balance confirms the equation is balanced.</a:t>
            </a:r>
          </a:p>
          <a:p>
            <a:endParaRPr lang="en-US" b="1" dirty="0"/>
          </a:p>
        </p:txBody>
      </p:sp>
      <p:graphicFrame>
        <p:nvGraphicFramePr>
          <p:cNvPr id="5" name="Table 4"/>
          <p:cNvGraphicFramePr>
            <a:graphicFrameLocks noGrp="1"/>
          </p:cNvGraphicFramePr>
          <p:nvPr/>
        </p:nvGraphicFramePr>
        <p:xfrm>
          <a:off x="1524000" y="2690091"/>
          <a:ext cx="6096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algn="ctr"/>
                      <a:endParaRPr lang="en-US" b="1" dirty="0"/>
                    </a:p>
                  </a:txBody>
                  <a:tcPr/>
                </a:tc>
                <a:tc>
                  <a:txBody>
                    <a:bodyPr/>
                    <a:lstStyle/>
                    <a:p>
                      <a:pPr algn="ctr"/>
                      <a:r>
                        <a:rPr lang="en-US" b="1" dirty="0"/>
                        <a:t>Reactants</a:t>
                      </a:r>
                    </a:p>
                  </a:txBody>
                  <a:tcPr/>
                </a:tc>
                <a:tc>
                  <a:txBody>
                    <a:bodyPr/>
                    <a:lstStyle/>
                    <a:p>
                      <a:pPr algn="ctr"/>
                      <a:r>
                        <a:rPr lang="en-US" b="1" dirty="0"/>
                        <a:t>Products</a:t>
                      </a:r>
                    </a:p>
                  </a:txBody>
                  <a:tcPr/>
                </a:tc>
                <a:extLst>
                  <a:ext uri="{0D108BD9-81ED-4DB2-BD59-A6C34878D82A}">
                    <a16:rowId xmlns:a16="http://schemas.microsoft.com/office/drawing/2014/main" val="10000"/>
                  </a:ext>
                </a:extLst>
              </a:tr>
              <a:tr h="370840">
                <a:tc>
                  <a:txBody>
                    <a:bodyPr/>
                    <a:lstStyle/>
                    <a:p>
                      <a:pPr algn="ctr"/>
                      <a:r>
                        <a:rPr lang="en-US" dirty="0"/>
                        <a:t>Fe</a:t>
                      </a:r>
                    </a:p>
                  </a:txBody>
                  <a:tcPr/>
                </a:tc>
                <a:tc>
                  <a:txBody>
                    <a:bodyPr/>
                    <a:lstStyle/>
                    <a:p>
                      <a:pPr algn="ctr"/>
                      <a:r>
                        <a:rPr lang="en-US" dirty="0"/>
                        <a:t>6</a:t>
                      </a:r>
                    </a:p>
                  </a:txBody>
                  <a:tcPr/>
                </a:tc>
                <a:tc>
                  <a:txBody>
                    <a:bodyPr/>
                    <a:lstStyle/>
                    <a:p>
                      <a:pPr algn="ctr"/>
                      <a:r>
                        <a:rPr lang="en-US" dirty="0"/>
                        <a:t>6</a:t>
                      </a:r>
                    </a:p>
                  </a:txBody>
                  <a:tcPr/>
                </a:tc>
                <a:extLst>
                  <a:ext uri="{0D108BD9-81ED-4DB2-BD59-A6C34878D82A}">
                    <a16:rowId xmlns:a16="http://schemas.microsoft.com/office/drawing/2014/main" val="10001"/>
                  </a:ext>
                </a:extLst>
              </a:tr>
              <a:tr h="370840">
                <a:tc>
                  <a:txBody>
                    <a:bodyPr/>
                    <a:lstStyle/>
                    <a:p>
                      <a:pPr algn="ctr"/>
                      <a:r>
                        <a:rPr lang="en-US" dirty="0"/>
                        <a:t>Cr</a:t>
                      </a:r>
                    </a:p>
                  </a:txBody>
                  <a:tcPr/>
                </a:tc>
                <a:tc>
                  <a:txBody>
                    <a:bodyPr/>
                    <a:lstStyle/>
                    <a:p>
                      <a:pPr algn="ctr"/>
                      <a:r>
                        <a:rPr lang="en-US" dirty="0"/>
                        <a:t>2</a:t>
                      </a:r>
                    </a:p>
                  </a:txBody>
                  <a:tcPr/>
                </a:tc>
                <a:tc>
                  <a:txBody>
                    <a:bodyPr/>
                    <a:lstStyle/>
                    <a:p>
                      <a:pPr algn="ctr"/>
                      <a:r>
                        <a:rPr lang="en-US" dirty="0"/>
                        <a:t>2</a:t>
                      </a:r>
                    </a:p>
                  </a:txBody>
                  <a:tcPr/>
                </a:tc>
                <a:extLst>
                  <a:ext uri="{0D108BD9-81ED-4DB2-BD59-A6C34878D82A}">
                    <a16:rowId xmlns:a16="http://schemas.microsoft.com/office/drawing/2014/main" val="10002"/>
                  </a:ext>
                </a:extLst>
              </a:tr>
              <a:tr h="370840">
                <a:tc>
                  <a:txBody>
                    <a:bodyPr/>
                    <a:lstStyle/>
                    <a:p>
                      <a:pPr algn="ctr"/>
                      <a:r>
                        <a:rPr lang="en-US" dirty="0"/>
                        <a:t>O</a:t>
                      </a:r>
                    </a:p>
                  </a:txBody>
                  <a:tcPr/>
                </a:tc>
                <a:tc>
                  <a:txBody>
                    <a:bodyPr/>
                    <a:lstStyle/>
                    <a:p>
                      <a:pPr algn="ctr"/>
                      <a:r>
                        <a:rPr lang="en-US" dirty="0"/>
                        <a:t>7</a:t>
                      </a:r>
                    </a:p>
                  </a:txBody>
                  <a:tcPr/>
                </a:tc>
                <a:tc>
                  <a:txBody>
                    <a:bodyPr/>
                    <a:lstStyle/>
                    <a:p>
                      <a:pPr algn="ctr"/>
                      <a:r>
                        <a:rPr lang="en-US" dirty="0"/>
                        <a:t>7</a:t>
                      </a:r>
                    </a:p>
                  </a:txBody>
                  <a:tcPr/>
                </a:tc>
                <a:extLst>
                  <a:ext uri="{0D108BD9-81ED-4DB2-BD59-A6C34878D82A}">
                    <a16:rowId xmlns:a16="http://schemas.microsoft.com/office/drawing/2014/main" val="10003"/>
                  </a:ext>
                </a:extLst>
              </a:tr>
              <a:tr h="370840">
                <a:tc>
                  <a:txBody>
                    <a:bodyPr/>
                    <a:lstStyle/>
                    <a:p>
                      <a:pPr algn="ctr"/>
                      <a:r>
                        <a:rPr lang="en-US" dirty="0"/>
                        <a:t>H</a:t>
                      </a:r>
                    </a:p>
                  </a:txBody>
                  <a:tcPr/>
                </a:tc>
                <a:tc>
                  <a:txBody>
                    <a:bodyPr/>
                    <a:lstStyle/>
                    <a:p>
                      <a:pPr algn="ctr"/>
                      <a:r>
                        <a:rPr lang="en-US" dirty="0"/>
                        <a:t>14</a:t>
                      </a:r>
                    </a:p>
                  </a:txBody>
                  <a:tcPr/>
                </a:tc>
                <a:tc>
                  <a:txBody>
                    <a:bodyPr/>
                    <a:lstStyle/>
                    <a:p>
                      <a:pPr algn="ctr"/>
                      <a:r>
                        <a:rPr lang="en-US" dirty="0"/>
                        <a:t>14</a:t>
                      </a:r>
                    </a:p>
                  </a:txBody>
                  <a:tcPr/>
                </a:tc>
                <a:extLst>
                  <a:ext uri="{0D108BD9-81ED-4DB2-BD59-A6C34878D82A}">
                    <a16:rowId xmlns:a16="http://schemas.microsoft.com/office/drawing/2014/main" val="10004"/>
                  </a:ext>
                </a:extLst>
              </a:tr>
              <a:tr h="370840">
                <a:tc>
                  <a:txBody>
                    <a:bodyPr/>
                    <a:lstStyle/>
                    <a:p>
                      <a:pPr algn="ctr"/>
                      <a:r>
                        <a:rPr lang="en-US" dirty="0"/>
                        <a:t>charge</a:t>
                      </a:r>
                    </a:p>
                  </a:txBody>
                  <a:tcPr/>
                </a:tc>
                <a:tc>
                  <a:txBody>
                    <a:bodyPr/>
                    <a:lstStyle/>
                    <a:p>
                      <a:pPr algn="ctr"/>
                      <a:r>
                        <a:rPr lang="en-US" dirty="0"/>
                        <a:t>24+</a:t>
                      </a:r>
                    </a:p>
                  </a:txBody>
                  <a:tcPr/>
                </a:tc>
                <a:tc>
                  <a:txBody>
                    <a:bodyPr/>
                    <a:lstStyle/>
                    <a:p>
                      <a:pPr algn="ctr"/>
                      <a:r>
                        <a:rPr lang="en-US" dirty="0"/>
                        <a:t>24+</a:t>
                      </a:r>
                    </a:p>
                  </a:txBody>
                  <a:tcPr/>
                </a:tc>
                <a:extLst>
                  <a:ext uri="{0D108BD9-81ED-4DB2-BD59-A6C34878D82A}">
                    <a16:rowId xmlns:a16="http://schemas.microsoft.com/office/drawing/2014/main" val="10005"/>
                  </a:ext>
                </a:extLst>
              </a:tr>
            </a:tbl>
          </a:graphicData>
        </a:graphic>
      </p:graphicFrame>
      <p:sp>
        <p:nvSpPr>
          <p:cNvPr id="4" name="TextBox 3">
            <a:extLst>
              <a:ext uri="{FF2B5EF4-FFF2-40B4-BE49-F238E27FC236}">
                <a16:creationId xmlns:a16="http://schemas.microsoft.com/office/drawing/2014/main" id="{CEAEDC54-2BA2-4467-8970-A77AFF7C18B7}"/>
              </a:ext>
            </a:extLst>
          </p:cNvPr>
          <p:cNvSpPr txBox="1"/>
          <p:nvPr/>
        </p:nvSpPr>
        <p:spPr>
          <a:xfrm>
            <a:off x="1182848" y="5134062"/>
            <a:ext cx="6811860" cy="369332"/>
          </a:xfrm>
          <a:prstGeom prst="rect">
            <a:avLst/>
          </a:prstGeom>
          <a:noFill/>
        </p:spPr>
        <p:txBody>
          <a:bodyPr wrap="square" rtlCol="0">
            <a:spAutoFit/>
          </a:bodyPr>
          <a:lstStyle/>
          <a:p>
            <a:r>
              <a:rPr lang="en-US" dirty="0"/>
              <a:t>Chapter 4 questions 37, 39,  and 41 are on balancing. </a:t>
            </a:r>
          </a:p>
        </p:txBody>
      </p:sp>
    </p:spTree>
    <p:extLst>
      <p:ext uri="{BB962C8B-B14F-4D97-AF65-F5344CB8AC3E}">
        <p14:creationId xmlns:p14="http://schemas.microsoft.com/office/powerpoint/2010/main" val="203471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2387" y="365127"/>
            <a:ext cx="8062963" cy="424583"/>
          </a:xfrm>
        </p:spPr>
        <p:txBody>
          <a:bodyPr/>
          <a:lstStyle/>
          <a:p>
            <a:r>
              <a:rPr lang="en-US" dirty="0"/>
              <a:t>Figure 17.1</a:t>
            </a:r>
          </a:p>
        </p:txBody>
      </p:sp>
      <p:sp>
        <p:nvSpPr>
          <p:cNvPr id="7" name="Figure Legend"/>
          <p:cNvSpPr>
            <a:spLocks noGrp="1"/>
          </p:cNvSpPr>
          <p:nvPr>
            <p:ph idx="13"/>
          </p:nvPr>
        </p:nvSpPr>
        <p:spPr>
          <a:xfrm>
            <a:off x="452387" y="4918365"/>
            <a:ext cx="8062963" cy="1271731"/>
          </a:xfrm>
        </p:spPr>
        <p:txBody>
          <a:bodyPr>
            <a:normAutofit/>
          </a:bodyPr>
          <a:lstStyle/>
          <a:p>
            <a:r>
              <a:rPr lang="en-US" sz="1600" dirty="0"/>
              <a:t>Electric vehicles contain batteries that can be recharged, thereby using electric energy to bring about a chemical change and vice versa. (credit: modification of work by Robert Couse-Baker)</a:t>
            </a:r>
          </a:p>
        </p:txBody>
      </p:sp>
      <p:pic>
        <p:nvPicPr>
          <p:cNvPr id="8" name="Figure" descr="A photograph is shown of a parked car plugged into a charging station in a paved parking area. The parking area is situated in a wooded area. People are walking in the background in the park-like atmosphere."/>
          <p:cNvPicPr>
            <a:picLocks noChangeAspect="1"/>
          </p:cNvPicPr>
          <p:nvPr/>
        </p:nvPicPr>
        <p:blipFill>
          <a:blip r:embed="rId2" cstate="email">
            <a:extLst>
              <a:ext uri="{28A0092B-C50C-407E-A947-70E740481C1C}">
                <a14:useLocalDpi xmlns:a14="http://schemas.microsoft.com/office/drawing/2010/main" val="0"/>
              </a:ext>
            </a:extLst>
          </a:blip>
          <a:srcRect l="-3161" r="-3161"/>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188456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17.1 Review of Redox Chemistry</a:t>
            </a:r>
          </a:p>
          <a:p>
            <a:pPr lvl="1"/>
            <a:r>
              <a:rPr lang="en-US" dirty="0"/>
              <a:t>Describe defining traits of redox chemistry</a:t>
            </a:r>
          </a:p>
          <a:p>
            <a:pPr lvl="1"/>
            <a:r>
              <a:rPr lang="en-US" dirty="0"/>
              <a:t>Identify the oxidant and reductant of a redox reaction</a:t>
            </a:r>
          </a:p>
          <a:p>
            <a:pPr lvl="1"/>
            <a:r>
              <a:rPr lang="en-US" dirty="0"/>
              <a:t>Balance chemical equations for redox reactions using the half-reaction method</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136917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Electrochemistry</a:t>
            </a:r>
          </a:p>
        </p:txBody>
      </p:sp>
      <p:sp>
        <p:nvSpPr>
          <p:cNvPr id="3" name="Content Placeholder 2"/>
          <p:cNvSpPr>
            <a:spLocks noGrp="1"/>
          </p:cNvSpPr>
          <p:nvPr>
            <p:ph idx="1"/>
          </p:nvPr>
        </p:nvSpPr>
        <p:spPr/>
        <p:txBody>
          <a:bodyPr/>
          <a:lstStyle/>
          <a:p>
            <a:r>
              <a:rPr lang="en-US" b="1" dirty="0"/>
              <a:t>Electrochemistry</a:t>
            </a:r>
            <a:r>
              <a:rPr lang="en-US" dirty="0"/>
              <a:t> is the study of the interconversion of electrical and chemical energy.</a:t>
            </a:r>
          </a:p>
          <a:p>
            <a:pPr lvl="1"/>
            <a:r>
              <a:rPr lang="en-US" dirty="0"/>
              <a:t>The chemical reactions involve electron transfer.</a:t>
            </a:r>
          </a:p>
          <a:p>
            <a:endParaRPr lang="en-US" dirty="0"/>
          </a:p>
          <a:p>
            <a:r>
              <a:rPr lang="en-US" b="1" dirty="0"/>
              <a:t>Electricity: </a:t>
            </a:r>
            <a:r>
              <a:rPr lang="en-US" dirty="0"/>
              <a:t>The presence and flow of electrical charge. </a:t>
            </a:r>
          </a:p>
          <a:p>
            <a:endParaRPr lang="en-US" dirty="0"/>
          </a:p>
          <a:p>
            <a:r>
              <a:rPr lang="en-US" dirty="0"/>
              <a:t>Electrons or ions may carry the charge.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594677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Redox Chemistry</a:t>
            </a:r>
          </a:p>
        </p:txBody>
      </p:sp>
      <p:sp>
        <p:nvSpPr>
          <p:cNvPr id="3" name="Content Placeholder 2"/>
          <p:cNvSpPr>
            <a:spLocks noGrp="1"/>
          </p:cNvSpPr>
          <p:nvPr>
            <p:ph idx="1"/>
          </p:nvPr>
        </p:nvSpPr>
        <p:spPr>
          <a:xfrm>
            <a:off x="628650" y="955965"/>
            <a:ext cx="7886700" cy="4909576"/>
          </a:xfrm>
        </p:spPr>
        <p:txBody>
          <a:bodyPr>
            <a:normAutofit/>
          </a:bodyPr>
          <a:lstStyle/>
          <a:p>
            <a:r>
              <a:rPr lang="en-US" b="1" dirty="0"/>
              <a:t>Oxidation</a:t>
            </a:r>
          </a:p>
          <a:p>
            <a:pPr lvl="1"/>
            <a:r>
              <a:rPr lang="en-US" dirty="0"/>
              <a:t>Loss of electrons</a:t>
            </a:r>
          </a:p>
          <a:p>
            <a:pPr lvl="1"/>
            <a:r>
              <a:rPr lang="en-US" dirty="0"/>
              <a:t>Electrons are produced</a:t>
            </a:r>
          </a:p>
          <a:p>
            <a:pPr lvl="1"/>
            <a:r>
              <a:rPr lang="en-US" dirty="0"/>
              <a:t>The species is oxidized</a:t>
            </a:r>
          </a:p>
          <a:p>
            <a:endParaRPr lang="en-US" dirty="0"/>
          </a:p>
          <a:p>
            <a:r>
              <a:rPr lang="en-US" b="1" dirty="0"/>
              <a:t>Reduction</a:t>
            </a:r>
          </a:p>
          <a:p>
            <a:pPr lvl="1"/>
            <a:r>
              <a:rPr lang="en-US" dirty="0"/>
              <a:t>Gain of electrons</a:t>
            </a:r>
          </a:p>
          <a:p>
            <a:pPr lvl="1"/>
            <a:r>
              <a:rPr lang="en-US" dirty="0"/>
              <a:t>Electrons are consumed</a:t>
            </a:r>
          </a:p>
          <a:p>
            <a:pPr lvl="1"/>
            <a:r>
              <a:rPr lang="en-US" dirty="0"/>
              <a:t>The species is reduced </a:t>
            </a:r>
          </a:p>
          <a:p>
            <a:endParaRPr lang="en-US" dirty="0"/>
          </a:p>
          <a:p>
            <a:r>
              <a:rPr lang="en-US" b="1" dirty="0"/>
              <a:t>Redox Reaction</a:t>
            </a:r>
          </a:p>
          <a:p>
            <a:pPr lvl="1"/>
            <a:r>
              <a:rPr lang="en-US" dirty="0"/>
              <a:t>Oxidation and reduction occur simultaneously</a:t>
            </a:r>
          </a:p>
          <a:p>
            <a:endParaRPr lang="en-US" dirty="0"/>
          </a:p>
        </p:txBody>
      </p:sp>
    </p:spTree>
    <p:extLst>
      <p:ext uri="{BB962C8B-B14F-4D97-AF65-F5344CB8AC3E}">
        <p14:creationId xmlns:p14="http://schemas.microsoft.com/office/powerpoint/2010/main" val="161187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Oxidizing Agent and Reducing Agent</a:t>
            </a:r>
          </a:p>
        </p:txBody>
      </p:sp>
      <p:sp>
        <p:nvSpPr>
          <p:cNvPr id="3" name="Content Placeholder 2"/>
          <p:cNvSpPr>
            <a:spLocks noGrp="1"/>
          </p:cNvSpPr>
          <p:nvPr>
            <p:ph idx="1"/>
          </p:nvPr>
        </p:nvSpPr>
        <p:spPr>
          <a:xfrm>
            <a:off x="628650" y="955965"/>
            <a:ext cx="7886700" cy="4262806"/>
          </a:xfrm>
        </p:spPr>
        <p:txBody>
          <a:bodyPr>
            <a:normAutofit/>
          </a:bodyPr>
          <a:lstStyle/>
          <a:p>
            <a:r>
              <a:rPr lang="en-US" dirty="0"/>
              <a:t>Something must cause the species to be reduced.</a:t>
            </a:r>
          </a:p>
          <a:p>
            <a:pPr lvl="1"/>
            <a:r>
              <a:rPr lang="en-US" dirty="0"/>
              <a:t>This is the </a:t>
            </a:r>
            <a:r>
              <a:rPr lang="en-US" b="1" dirty="0"/>
              <a:t>reducing agent (reductant)</a:t>
            </a:r>
            <a:r>
              <a:rPr lang="en-US" dirty="0"/>
              <a:t>.</a:t>
            </a:r>
          </a:p>
          <a:p>
            <a:endParaRPr lang="en-US" dirty="0"/>
          </a:p>
          <a:p>
            <a:r>
              <a:rPr lang="en-US" dirty="0"/>
              <a:t>Something must cause the species to be oxidized. </a:t>
            </a:r>
          </a:p>
          <a:p>
            <a:pPr lvl="1"/>
            <a:r>
              <a:rPr lang="en-US" dirty="0"/>
              <a:t> This is the </a:t>
            </a:r>
            <a:r>
              <a:rPr lang="en-US" b="1" dirty="0"/>
              <a:t>oxidizing agent (oxidant)</a:t>
            </a:r>
            <a:r>
              <a:rPr lang="en-US" dirty="0"/>
              <a:t>.</a:t>
            </a:r>
          </a:p>
          <a:p>
            <a:endParaRPr lang="en-US" dirty="0"/>
          </a:p>
          <a:p>
            <a:r>
              <a:rPr lang="en-US" dirty="0"/>
              <a:t>Note that</a:t>
            </a:r>
          </a:p>
          <a:p>
            <a:pPr lvl="1"/>
            <a:r>
              <a:rPr lang="en-US" dirty="0"/>
              <a:t>The </a:t>
            </a:r>
            <a:r>
              <a:rPr lang="en-US" b="1" dirty="0"/>
              <a:t>oxidizing </a:t>
            </a:r>
            <a:r>
              <a:rPr lang="en-US" dirty="0"/>
              <a:t>agent is </a:t>
            </a:r>
            <a:r>
              <a:rPr lang="en-US" i="1" dirty="0"/>
              <a:t>reduced</a:t>
            </a:r>
            <a:r>
              <a:rPr lang="en-US" dirty="0"/>
              <a:t>.</a:t>
            </a:r>
          </a:p>
          <a:p>
            <a:pPr lvl="1"/>
            <a:r>
              <a:rPr lang="en-US" dirty="0"/>
              <a:t>The </a:t>
            </a:r>
            <a:r>
              <a:rPr lang="en-US" b="1" dirty="0"/>
              <a:t>reducing</a:t>
            </a:r>
            <a:r>
              <a:rPr lang="en-US" dirty="0"/>
              <a:t> agent is </a:t>
            </a:r>
            <a:r>
              <a:rPr lang="en-US" i="1" dirty="0"/>
              <a:t>oxidized</a:t>
            </a:r>
            <a:r>
              <a:rPr lang="en-US" dirty="0"/>
              <a:t>.</a:t>
            </a:r>
          </a:p>
          <a:p>
            <a:pPr lvl="1"/>
            <a:r>
              <a:rPr lang="en-US" dirty="0"/>
              <a:t>Both of these appear as reactants (not products) in the overall redox reaction. </a:t>
            </a:r>
          </a:p>
          <a:p>
            <a:endParaRPr lang="en-US" dirty="0"/>
          </a:p>
        </p:txBody>
      </p:sp>
    </p:spTree>
    <p:extLst>
      <p:ext uri="{BB962C8B-B14F-4D97-AF65-F5344CB8AC3E}">
        <p14:creationId xmlns:p14="http://schemas.microsoft.com/office/powerpoint/2010/main" val="3374857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Oxidation Number (or Oxidation State)</a:t>
            </a:r>
          </a:p>
        </p:txBody>
      </p:sp>
      <p:sp>
        <p:nvSpPr>
          <p:cNvPr id="3" name="Content Placeholder 2"/>
          <p:cNvSpPr>
            <a:spLocks noGrp="1"/>
          </p:cNvSpPr>
          <p:nvPr>
            <p:ph idx="1"/>
          </p:nvPr>
        </p:nvSpPr>
        <p:spPr>
          <a:xfrm>
            <a:off x="628650" y="955965"/>
            <a:ext cx="7886700" cy="4530435"/>
          </a:xfrm>
        </p:spPr>
        <p:txBody>
          <a:bodyPr>
            <a:normAutofit/>
          </a:bodyPr>
          <a:lstStyle/>
          <a:p>
            <a:r>
              <a:rPr lang="en-US" dirty="0"/>
              <a:t>The assignment of </a:t>
            </a:r>
            <a:r>
              <a:rPr lang="en-US" b="1" dirty="0"/>
              <a:t>oxidation numbers </a:t>
            </a:r>
            <a:r>
              <a:rPr lang="en-US" dirty="0"/>
              <a:t>allows one to determine what is being oxidized and what is being reduced. </a:t>
            </a:r>
          </a:p>
          <a:p>
            <a:endParaRPr lang="en-US" dirty="0"/>
          </a:p>
          <a:p>
            <a:r>
              <a:rPr lang="en-US" dirty="0"/>
              <a:t>For elements and monoatomic ions oxidation numbers are just the charge of the species.</a:t>
            </a:r>
          </a:p>
          <a:p>
            <a:endParaRPr lang="en-US" dirty="0"/>
          </a:p>
          <a:p>
            <a:r>
              <a:rPr lang="en-US" dirty="0"/>
              <a:t>In molecules and polyatomic ions, oxidation numbers are not real charges.</a:t>
            </a:r>
          </a:p>
          <a:p>
            <a:pPr lvl="1"/>
            <a:r>
              <a:rPr lang="en-US" dirty="0"/>
              <a:t>Rules exist for assigning oxidation numbers. </a:t>
            </a:r>
          </a:p>
          <a:p>
            <a:endParaRPr lang="en-US" dirty="0"/>
          </a:p>
          <a:p>
            <a:r>
              <a:rPr lang="en-US" dirty="0"/>
              <a:t>Oxidation numbers are generally small whole numbers, but may be fractional. </a:t>
            </a:r>
          </a:p>
          <a:p>
            <a:endParaRPr lang="en-US" dirty="0"/>
          </a:p>
        </p:txBody>
      </p:sp>
    </p:spTree>
    <p:extLst>
      <p:ext uri="{BB962C8B-B14F-4D97-AF65-F5344CB8AC3E}">
        <p14:creationId xmlns:p14="http://schemas.microsoft.com/office/powerpoint/2010/main" val="2278122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Redox Reactions and Oxidation Numbers</a:t>
            </a:r>
          </a:p>
        </p:txBody>
      </p:sp>
      <p:sp>
        <p:nvSpPr>
          <p:cNvPr id="3" name="Content Placeholder 2"/>
          <p:cNvSpPr>
            <a:spLocks noGrp="1"/>
          </p:cNvSpPr>
          <p:nvPr>
            <p:ph idx="1"/>
          </p:nvPr>
        </p:nvSpPr>
        <p:spPr/>
        <p:txBody>
          <a:bodyPr>
            <a:normAutofit/>
          </a:bodyPr>
          <a:lstStyle/>
          <a:p>
            <a:r>
              <a:rPr lang="en-US" dirty="0">
                <a:ea typeface="Osaka" charset="0"/>
                <a:cs typeface="Osaka" charset="0"/>
              </a:rPr>
              <a:t>Oxidation results in an increase in oxidation number.</a:t>
            </a:r>
          </a:p>
          <a:p>
            <a:pPr lvl="1">
              <a:buNone/>
            </a:pPr>
            <a:endParaRPr lang="en-US" sz="2100" dirty="0">
              <a:solidFill>
                <a:schemeClr val="accent3"/>
              </a:solidFill>
              <a:ea typeface="Osaka" charset="0"/>
              <a:cs typeface="Osaka" charset="0"/>
            </a:endParaRPr>
          </a:p>
          <a:p>
            <a:pPr algn="ctr">
              <a:buNone/>
            </a:pPr>
            <a:r>
              <a:rPr lang="en-US" dirty="0">
                <a:solidFill>
                  <a:schemeClr val="accent3"/>
                </a:solidFill>
                <a:ea typeface="Osaka" charset="0"/>
                <a:cs typeface="Osaka" charset="0"/>
              </a:rPr>
              <a:t>Cu (s)  →  Cu</a:t>
            </a:r>
            <a:r>
              <a:rPr lang="en-US" baseline="30000" dirty="0">
                <a:solidFill>
                  <a:schemeClr val="accent3"/>
                </a:solidFill>
                <a:ea typeface="Osaka" charset="0"/>
                <a:cs typeface="Osaka" charset="0"/>
              </a:rPr>
              <a:t>2+</a:t>
            </a:r>
            <a:r>
              <a:rPr lang="en-US" dirty="0">
                <a:solidFill>
                  <a:schemeClr val="accent3"/>
                </a:solidFill>
                <a:ea typeface="Osaka" charset="0"/>
                <a:cs typeface="Osaka" charset="0"/>
              </a:rPr>
              <a:t> (</a:t>
            </a:r>
            <a:r>
              <a:rPr lang="en-US" dirty="0" err="1">
                <a:solidFill>
                  <a:schemeClr val="accent3"/>
                </a:solidFill>
                <a:ea typeface="Osaka" charset="0"/>
                <a:cs typeface="Osaka" charset="0"/>
              </a:rPr>
              <a:t>aq</a:t>
            </a:r>
            <a:r>
              <a:rPr lang="en-US" dirty="0">
                <a:solidFill>
                  <a:schemeClr val="accent3"/>
                </a:solidFill>
                <a:ea typeface="Osaka" charset="0"/>
                <a:cs typeface="Osaka" charset="0"/>
              </a:rPr>
              <a:t>) + 2e</a:t>
            </a:r>
            <a:r>
              <a:rPr lang="en-US" baseline="30000" dirty="0">
                <a:solidFill>
                  <a:schemeClr val="accent3"/>
                </a:solidFill>
                <a:sym typeface="Wingdings" pitchFamily="2" charset="2"/>
              </a:rPr>
              <a:t>–</a:t>
            </a:r>
            <a:endParaRPr lang="en-US" baseline="30000" dirty="0">
              <a:solidFill>
                <a:schemeClr val="accent3"/>
              </a:solidFill>
              <a:ea typeface="Osaka" charset="0"/>
              <a:cs typeface="Osaka" charset="0"/>
            </a:endParaRPr>
          </a:p>
          <a:p>
            <a:pPr lvl="1">
              <a:buNone/>
            </a:pPr>
            <a:endParaRPr lang="en-US" sz="2100" dirty="0">
              <a:solidFill>
                <a:schemeClr val="accent3"/>
              </a:solidFill>
              <a:ea typeface="Osaka" charset="0"/>
              <a:cs typeface="Osaka" charset="0"/>
            </a:endParaRPr>
          </a:p>
          <a:p>
            <a:r>
              <a:rPr lang="en-US" dirty="0">
                <a:ea typeface="Osaka" charset="0"/>
                <a:cs typeface="Osaka" charset="0"/>
              </a:rPr>
              <a:t>Reduction results in a decrease in oxidation number.</a:t>
            </a:r>
          </a:p>
          <a:p>
            <a:pPr lvl="1">
              <a:buNone/>
            </a:pPr>
            <a:endParaRPr lang="en-US" sz="2100" dirty="0">
              <a:solidFill>
                <a:schemeClr val="accent3"/>
              </a:solidFill>
              <a:ea typeface="Osaka" charset="0"/>
              <a:cs typeface="Osaka" charset="0"/>
            </a:endParaRPr>
          </a:p>
          <a:p>
            <a:pPr algn="ctr">
              <a:buNone/>
            </a:pPr>
            <a:r>
              <a:rPr lang="en-US" dirty="0">
                <a:solidFill>
                  <a:schemeClr val="accent3"/>
                </a:solidFill>
                <a:ea typeface="Osaka" charset="0"/>
                <a:cs typeface="Osaka" charset="0"/>
              </a:rPr>
              <a:t>2Ag</a:t>
            </a:r>
            <a:r>
              <a:rPr lang="en-US" baseline="30000" dirty="0">
                <a:solidFill>
                  <a:schemeClr val="accent3"/>
                </a:solidFill>
                <a:ea typeface="Osaka" charset="0"/>
                <a:cs typeface="Osaka" charset="0"/>
              </a:rPr>
              <a:t>+</a:t>
            </a:r>
            <a:r>
              <a:rPr lang="en-US" dirty="0">
                <a:solidFill>
                  <a:schemeClr val="accent3"/>
                </a:solidFill>
                <a:ea typeface="Osaka" charset="0"/>
                <a:cs typeface="Osaka" charset="0"/>
              </a:rPr>
              <a:t>(</a:t>
            </a:r>
            <a:r>
              <a:rPr lang="en-US" dirty="0" err="1">
                <a:solidFill>
                  <a:schemeClr val="accent3"/>
                </a:solidFill>
                <a:ea typeface="Osaka" charset="0"/>
                <a:cs typeface="Osaka" charset="0"/>
              </a:rPr>
              <a:t>aq</a:t>
            </a:r>
            <a:r>
              <a:rPr lang="en-US" dirty="0">
                <a:solidFill>
                  <a:schemeClr val="accent3"/>
                </a:solidFill>
                <a:ea typeface="Osaka" charset="0"/>
                <a:cs typeface="Osaka" charset="0"/>
              </a:rPr>
              <a:t>) + 2e</a:t>
            </a:r>
            <a:r>
              <a:rPr lang="en-US" baseline="30000" dirty="0">
                <a:solidFill>
                  <a:schemeClr val="accent3"/>
                </a:solidFill>
                <a:ea typeface="Osaka" charset="0"/>
                <a:cs typeface="Osaka" charset="0"/>
              </a:rPr>
              <a:t>–</a:t>
            </a:r>
            <a:r>
              <a:rPr lang="en-US" dirty="0">
                <a:solidFill>
                  <a:schemeClr val="accent3"/>
                </a:solidFill>
                <a:ea typeface="Osaka" charset="0"/>
                <a:cs typeface="Osaka" charset="0"/>
              </a:rPr>
              <a:t>  →  2Ag(s)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534876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17.2 Galvanic Cells</a:t>
            </a:r>
          </a:p>
          <a:p>
            <a:pPr lvl="1"/>
            <a:r>
              <a:rPr lang="en-US" dirty="0"/>
              <a:t>Describe the function of a galvanic cell and its components</a:t>
            </a:r>
          </a:p>
          <a:p>
            <a:pPr lvl="1"/>
            <a:r>
              <a:rPr lang="en-US" dirty="0"/>
              <a:t>Use cell notation to symbolize the composition and construction of galvanic cells</a:t>
            </a:r>
          </a:p>
          <a:p>
            <a:endParaRPr lang="en-US" dirty="0"/>
          </a:p>
        </p:txBody>
      </p:sp>
    </p:spTree>
    <p:extLst>
      <p:ext uri="{BB962C8B-B14F-4D97-AF65-F5344CB8AC3E}">
        <p14:creationId xmlns:p14="http://schemas.microsoft.com/office/powerpoint/2010/main" val="3747514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Cu-Ag</a:t>
            </a:r>
            <a:r>
              <a:rPr lang="en-US" baseline="30000" dirty="0"/>
              <a:t>+</a:t>
            </a:r>
            <a:r>
              <a:rPr lang="en-US" dirty="0"/>
              <a:t> Redox Reaction</a:t>
            </a:r>
          </a:p>
        </p:txBody>
      </p:sp>
      <p:sp>
        <p:nvSpPr>
          <p:cNvPr id="3" name="Content Placeholder 2"/>
          <p:cNvSpPr>
            <a:spLocks noGrp="1"/>
          </p:cNvSpPr>
          <p:nvPr>
            <p:ph idx="1"/>
          </p:nvPr>
        </p:nvSpPr>
        <p:spPr>
          <a:xfrm>
            <a:off x="628650" y="955965"/>
            <a:ext cx="7886700" cy="4697703"/>
          </a:xfrm>
        </p:spPr>
        <p:txBody>
          <a:bodyPr>
            <a:normAutofit/>
          </a:bodyPr>
          <a:lstStyle/>
          <a:p>
            <a:r>
              <a:rPr lang="en-US" dirty="0"/>
              <a:t>When a piece of Cu metal is added to Ag+(</a:t>
            </a:r>
            <a:r>
              <a:rPr lang="en-US" dirty="0" err="1"/>
              <a:t>aq</a:t>
            </a:r>
            <a:r>
              <a:rPr lang="en-US" dirty="0"/>
              <a:t>) ions:</a:t>
            </a:r>
          </a:p>
          <a:p>
            <a:pPr marL="0" indent="0" algn="ctr">
              <a:buNone/>
            </a:pPr>
            <a:r>
              <a:rPr lang="en-US" dirty="0"/>
              <a:t>Cu(</a:t>
            </a:r>
            <a:r>
              <a:rPr lang="en-US" i="1" dirty="0"/>
              <a:t>s</a:t>
            </a:r>
            <a:r>
              <a:rPr lang="en-US" dirty="0"/>
              <a:t>)  +  2Ag</a:t>
            </a:r>
            <a:r>
              <a:rPr lang="en-US" baseline="30000" dirty="0"/>
              <a:t> +</a:t>
            </a:r>
            <a:r>
              <a:rPr lang="en-US" dirty="0"/>
              <a:t>(</a:t>
            </a:r>
            <a:r>
              <a:rPr lang="en-US" i="1" dirty="0" err="1"/>
              <a:t>aq</a:t>
            </a:r>
            <a:r>
              <a:rPr lang="en-US" dirty="0"/>
              <a:t>)                 →                  Cu</a:t>
            </a:r>
            <a:r>
              <a:rPr lang="en-US" baseline="30000" dirty="0"/>
              <a:t>2+</a:t>
            </a:r>
            <a:r>
              <a:rPr lang="en-US" dirty="0"/>
              <a:t>(</a:t>
            </a:r>
            <a:r>
              <a:rPr lang="en-US" i="1" dirty="0" err="1"/>
              <a:t>aq</a:t>
            </a:r>
            <a:r>
              <a:rPr lang="en-US" dirty="0"/>
              <a:t>)  +  2Ag(</a:t>
            </a:r>
            <a:r>
              <a:rPr lang="en-US" i="1" dirty="0"/>
              <a:t>s</a:t>
            </a:r>
            <a:r>
              <a:rPr lang="en-US" dirty="0"/>
              <a:t>)</a:t>
            </a:r>
          </a:p>
          <a:p>
            <a:endParaRPr lang="en-US" dirty="0"/>
          </a:p>
          <a:p>
            <a:endParaRPr lang="en-US" dirty="0"/>
          </a:p>
          <a:p>
            <a:r>
              <a:rPr lang="en-US" dirty="0"/>
              <a:t>When run directly in a test tube:</a:t>
            </a:r>
          </a:p>
          <a:p>
            <a:pPr lvl="1"/>
            <a:r>
              <a:rPr lang="en-US" dirty="0"/>
              <a:t>Ag metal is deposited on the surface of the Cu strip.</a:t>
            </a:r>
          </a:p>
          <a:p>
            <a:pPr lvl="1"/>
            <a:r>
              <a:rPr lang="en-US" dirty="0"/>
              <a:t>Cu enters the solution as blue Cu</a:t>
            </a:r>
            <a:r>
              <a:rPr lang="en-US" baseline="30000" dirty="0"/>
              <a:t>2+ </a:t>
            </a:r>
            <a:r>
              <a:rPr lang="en-US" dirty="0"/>
              <a:t>ions.</a:t>
            </a:r>
          </a:p>
          <a:p>
            <a:pPr lvl="1"/>
            <a:endParaRPr lang="en-US" dirty="0"/>
          </a:p>
          <a:p>
            <a:r>
              <a:rPr lang="en-US" dirty="0"/>
              <a:t>What if we forced these electrons to pass through an external wire? </a:t>
            </a:r>
          </a:p>
          <a:p>
            <a:endParaRPr lang="en-US" dirty="0"/>
          </a:p>
        </p:txBody>
      </p:sp>
    </p:spTree>
    <p:extLst>
      <p:ext uri="{BB962C8B-B14F-4D97-AF65-F5344CB8AC3E}">
        <p14:creationId xmlns:p14="http://schemas.microsoft.com/office/powerpoint/2010/main" val="813570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17.2</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A copper wire and an aqueous solution of silver nitrate (left) are brought into contact (center) and a spontaneous transfer of electrons occurs, creating blue Cu</a:t>
            </a:r>
            <a:r>
              <a:rPr lang="en-US" sz="1600" baseline="30000" dirty="0"/>
              <a:t>2+</a:t>
            </a:r>
            <a:r>
              <a:rPr lang="en-US" sz="1600" dirty="0"/>
              <a:t>(</a:t>
            </a:r>
            <a:r>
              <a:rPr lang="en-US" sz="1600" i="1" dirty="0" err="1"/>
              <a:t>aq</a:t>
            </a:r>
            <a:r>
              <a:rPr lang="en-US" sz="1600" dirty="0"/>
              <a:t>) and gray Ag(</a:t>
            </a:r>
            <a:r>
              <a:rPr lang="en-US" sz="1600" i="1" dirty="0"/>
              <a:t>s</a:t>
            </a:r>
            <a:r>
              <a:rPr lang="en-US" sz="1600" dirty="0"/>
              <a:t>) (right).</a:t>
            </a:r>
          </a:p>
        </p:txBody>
      </p:sp>
      <p:pic>
        <p:nvPicPr>
          <p:cNvPr id="9218" name="Picture 2" descr="This figure includes three photographs. In the first, a test tube containing a clear, colorless liquid is shown with a loosely coiled copper wire outside the test tube to its right. In the second, the wire has been submerged in the clear colorless liquid in the test tube and the surface of the wire is darkened. In the third, the liquid in the test tube is bright blue-green, the wire in the solution appears dark near the top, and a gray “fuzzy” material is present at the bottom of the test tube on the lower portion of the copper coil, giving a murky appearance to the liquid near the bottom of the test tub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91679" y="2080218"/>
            <a:ext cx="8123671" cy="1533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4058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Galvanic Cells (Voltaic Cells)</a:t>
            </a:r>
          </a:p>
        </p:txBody>
      </p:sp>
      <p:sp>
        <p:nvSpPr>
          <p:cNvPr id="3" name="Content Placeholder 2"/>
          <p:cNvSpPr>
            <a:spLocks noGrp="1"/>
          </p:cNvSpPr>
          <p:nvPr>
            <p:ph idx="1"/>
          </p:nvPr>
        </p:nvSpPr>
        <p:spPr>
          <a:xfrm>
            <a:off x="628650" y="955965"/>
            <a:ext cx="7886700" cy="4853820"/>
          </a:xfrm>
        </p:spPr>
        <p:txBody>
          <a:bodyPr>
            <a:normAutofit/>
          </a:bodyPr>
          <a:lstStyle/>
          <a:p>
            <a:r>
              <a:rPr lang="en-US" dirty="0"/>
              <a:t>In principle, any </a:t>
            </a:r>
            <a:r>
              <a:rPr lang="en-US" b="1" dirty="0"/>
              <a:t>spontaneous </a:t>
            </a:r>
            <a:r>
              <a:rPr lang="en-US" dirty="0"/>
              <a:t>redox reaction can serve as a source of electrical energy in a galvanic cell. </a:t>
            </a:r>
          </a:p>
          <a:p>
            <a:endParaRPr lang="en-US" dirty="0"/>
          </a:p>
          <a:p>
            <a:r>
              <a:rPr lang="en-US" dirty="0"/>
              <a:t>This cell is designed to take advantage of the movement of electrons, which occurs during a redox reaction. </a:t>
            </a:r>
          </a:p>
          <a:p>
            <a:endParaRPr lang="en-US" dirty="0"/>
          </a:p>
          <a:p>
            <a:r>
              <a:rPr lang="en-US" dirty="0"/>
              <a:t>The oxidation and reduction half reactions are “compartmentalized” into half-cells.</a:t>
            </a:r>
          </a:p>
          <a:p>
            <a:pPr lvl="1"/>
            <a:r>
              <a:rPr lang="en-US" dirty="0"/>
              <a:t>Oxidation at one electrode (anode)</a:t>
            </a:r>
          </a:p>
          <a:p>
            <a:pPr lvl="1"/>
            <a:r>
              <a:rPr lang="en-US" dirty="0"/>
              <a:t>Reduction at the other electrode (cathode)</a:t>
            </a:r>
          </a:p>
          <a:p>
            <a:pPr lvl="1"/>
            <a:r>
              <a:rPr lang="en-US" dirty="0"/>
              <a:t>Electrons move through an external wire from the anode to the cathode. </a:t>
            </a:r>
          </a:p>
          <a:p>
            <a:pPr lvl="1"/>
            <a:r>
              <a:rPr lang="en-US" dirty="0"/>
              <a:t>These “moving” electrons can be used as a source of electrical energy. </a:t>
            </a:r>
          </a:p>
          <a:p>
            <a:endParaRPr lang="en-US" dirty="0"/>
          </a:p>
        </p:txBody>
      </p:sp>
    </p:spTree>
    <p:extLst>
      <p:ext uri="{BB962C8B-B14F-4D97-AF65-F5344CB8AC3E}">
        <p14:creationId xmlns:p14="http://schemas.microsoft.com/office/powerpoint/2010/main" val="321773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F04A6D8-2B21-4FF4-8EB9-CF0021F3B6BC}"/>
              </a:ext>
            </a:extLst>
          </p:cNvPr>
          <p:cNvSpPr>
            <a:spLocks noGrp="1"/>
          </p:cNvSpPr>
          <p:nvPr>
            <p:ph idx="13"/>
          </p:nvPr>
        </p:nvSpPr>
        <p:spPr/>
        <p:txBody>
          <a:bodyPr>
            <a:normAutofit/>
          </a:bodyPr>
          <a:lstStyle/>
          <a:p>
            <a:r>
              <a:rPr lang="en-US" sz="2400" dirty="0"/>
              <a:t>Mg is heated in a flame.   What is happening to the Mg?  </a:t>
            </a:r>
          </a:p>
          <a:p>
            <a:r>
              <a:rPr lang="en-US" sz="2400" dirty="0"/>
              <a:t>What is “burning”?   </a:t>
            </a:r>
          </a:p>
        </p:txBody>
      </p:sp>
      <p:pic>
        <p:nvPicPr>
          <p:cNvPr id="18434" name="Picture 2" descr="Demonstrations - Burning Magnesium">
            <a:extLst>
              <a:ext uri="{FF2B5EF4-FFF2-40B4-BE49-F238E27FC236}">
                <a16:creationId xmlns:a16="http://schemas.microsoft.com/office/drawing/2014/main" id="{5DCE12D1-2CAC-4CAC-8369-9324E0F349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8191" y="398477"/>
            <a:ext cx="5374545" cy="4030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527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Galvanic Cells</a:t>
            </a:r>
          </a:p>
        </p:txBody>
      </p:sp>
      <p:sp>
        <p:nvSpPr>
          <p:cNvPr id="3" name="Content Placeholder 2"/>
          <p:cNvSpPr>
            <a:spLocks noGrp="1"/>
          </p:cNvSpPr>
          <p:nvPr>
            <p:ph idx="1"/>
          </p:nvPr>
        </p:nvSpPr>
        <p:spPr/>
        <p:txBody>
          <a:bodyPr/>
          <a:lstStyle/>
          <a:p>
            <a:r>
              <a:rPr lang="en-US" dirty="0"/>
              <a:t>The </a:t>
            </a:r>
            <a:r>
              <a:rPr lang="en-US" b="1" dirty="0"/>
              <a:t>oxidation </a:t>
            </a:r>
            <a:r>
              <a:rPr lang="en-US" dirty="0"/>
              <a:t>and </a:t>
            </a:r>
            <a:r>
              <a:rPr lang="en-US" b="1" dirty="0"/>
              <a:t>reduction</a:t>
            </a:r>
            <a:r>
              <a:rPr lang="en-US" dirty="0"/>
              <a:t> half-reactions occur at separate electrodes. </a:t>
            </a:r>
          </a:p>
          <a:p>
            <a:endParaRPr lang="en-US" dirty="0"/>
          </a:p>
          <a:p>
            <a:r>
              <a:rPr lang="en-US" dirty="0"/>
              <a:t>The oxidation reaction occurs at the Anode</a:t>
            </a:r>
          </a:p>
          <a:p>
            <a:pPr lvl="1"/>
            <a:r>
              <a:rPr lang="en-US" dirty="0"/>
              <a:t>Anions flow to the anode</a:t>
            </a:r>
          </a:p>
          <a:p>
            <a:endParaRPr lang="en-US" dirty="0"/>
          </a:p>
          <a:p>
            <a:r>
              <a:rPr lang="en-US" dirty="0"/>
              <a:t>The reduction reaction occurs at the cathode</a:t>
            </a:r>
          </a:p>
          <a:p>
            <a:pPr lvl="1"/>
            <a:r>
              <a:rPr lang="en-US" dirty="0"/>
              <a:t>Cations flow to the cathode.</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30162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17.3</a:t>
            </a:r>
          </a:p>
        </p:txBody>
      </p:sp>
      <p:sp>
        <p:nvSpPr>
          <p:cNvPr id="7" name="Figure Legend"/>
          <p:cNvSpPr>
            <a:spLocks noGrp="1"/>
          </p:cNvSpPr>
          <p:nvPr>
            <p:ph idx="13"/>
          </p:nvPr>
        </p:nvSpPr>
        <p:spPr>
          <a:xfrm>
            <a:off x="471638" y="5475383"/>
            <a:ext cx="8043712" cy="714713"/>
          </a:xfrm>
        </p:spPr>
        <p:txBody>
          <a:bodyPr>
            <a:normAutofit/>
          </a:bodyPr>
          <a:lstStyle/>
          <a:p>
            <a:r>
              <a:rPr lang="en-US" sz="1600" dirty="0"/>
              <a:t>A galvanic cell based on the spontaneous reaction between copper and silver(I) ions.</a:t>
            </a:r>
          </a:p>
        </p:txBody>
      </p:sp>
      <p:pic>
        <p:nvPicPr>
          <p:cNvPr id="10242" name="Picture 2" descr="This figure contains a diagram of an electrochemical cell. Two beakers are shown. Each is just over half full. The beaker on the left contains a blue solution and is labeled below as “1 M solution of copper (II) nitrate ( C u ( N O subscript 3 ) subscript 2 ).” The beaker on the right contains a colorless solution and is labeled below as “1 M solution of silver nitrate ( A g N O subscript 3 ).” A glass tube in the shape of an inverted U connects the two beakers at the center of the diagram. The tube contents are colorless. The ends of the tubes are beneath the surface of the solutions in the beakers and a small gray plug is present at each end of the tube. The plug in the left beaker is labeled “Porous plug.” At the center of the diagram, the tube is labeled “Salt bridge ( N a N O subscript 3 ). Each beaker shows a metal strip partially submerged in the liquid. The beaker on the left has an orange-brown strip that is labeled “C u anode negative” at the top. The beaker on the right has a silver strip that is labeled “A g cathode positive” at the top. A wire extends from the top of each of these strips to a rectangle indicating “external circuit” that is labeled “flow of electrons” with an arrow pointing to the right following. A curved arrow extends from the C u strip into the surrounding solution. The tip of this arrow is labeled “C u superscript 2 plus.” A curved arrow extends from the salt bridge into the beaker on the left into the blue solution. The tip of this arrow is labeled “N O subscript 3 superscript negative.” A curved arrow extends from the solution in the beaker on the right to the A g strip. The base of this arrow is labeled “A g superscript plus.” A curved arrow extends from the colorless solution to salt bridge in the beaker on the right. The base of this arrow is labeled “N O subscript 3 superscript negative.” Just right of the salt bridge in the colorless solution is the label “N a superscript plus.” Just above this region of the tube appears the label “Flow of cations.” Just left of the salt bridge in the blue solution is the label “N O subscript 3 superscript negative.” Just above this region of the tube appears the label “Flow of anions.”"/>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21250" y="1131233"/>
            <a:ext cx="4457701" cy="40195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xmlns:aink="http://schemas.microsoft.com/office/drawing/2016/ink">
        <mc:Choice Requires="p14 aink">
          <p:contentPart p14:bwMode="auto" r:id="rId3">
            <p14:nvContentPartPr>
              <p14:cNvPr id="2" name="Ink 1">
                <a:extLst>
                  <a:ext uri="{FF2B5EF4-FFF2-40B4-BE49-F238E27FC236}">
                    <a16:creationId xmlns:a16="http://schemas.microsoft.com/office/drawing/2014/main" id="{FE917C0A-401F-4271-B8E2-07D0F8B58E1E}"/>
                  </a:ext>
                </a:extLst>
              </p14:cNvPr>
              <p14:cNvContentPartPr/>
              <p14:nvPr/>
            </p14:nvContentPartPr>
            <p14:xfrm>
              <a:off x="678881" y="3240525"/>
              <a:ext cx="382680" cy="967320"/>
            </p14:xfrm>
          </p:contentPart>
        </mc:Choice>
        <mc:Fallback xmlns="">
          <p:pic>
            <p:nvPicPr>
              <p:cNvPr id="2" name="Ink 1">
                <a:extLst>
                  <a:ext uri="{FF2B5EF4-FFF2-40B4-BE49-F238E27FC236}">
                    <a16:creationId xmlns:a16="http://schemas.microsoft.com/office/drawing/2014/main" id="{FE917C0A-401F-4271-B8E2-07D0F8B58E1E}"/>
                  </a:ext>
                </a:extLst>
              </p:cNvPr>
              <p:cNvPicPr/>
              <p:nvPr/>
            </p:nvPicPr>
            <p:blipFill>
              <a:blip r:embed="rId4"/>
              <a:stretch>
                <a:fillRect/>
              </a:stretch>
            </p:blipFill>
            <p:spPr>
              <a:xfrm>
                <a:off x="669881" y="3231525"/>
                <a:ext cx="400320" cy="984960"/>
              </a:xfrm>
              <a:prstGeom prst="rect">
                <a:avLst/>
              </a:prstGeom>
            </p:spPr>
          </p:pic>
        </mc:Fallback>
      </mc:AlternateContent>
      <p:grpSp>
        <p:nvGrpSpPr>
          <p:cNvPr id="11" name="Group 10">
            <a:extLst>
              <a:ext uri="{FF2B5EF4-FFF2-40B4-BE49-F238E27FC236}">
                <a16:creationId xmlns:a16="http://schemas.microsoft.com/office/drawing/2014/main" id="{E95849BB-1DE2-4E3F-B463-238F0497C94E}"/>
              </a:ext>
            </a:extLst>
          </p:cNvPr>
          <p:cNvGrpSpPr/>
          <p:nvPr/>
        </p:nvGrpSpPr>
        <p:grpSpPr>
          <a:xfrm>
            <a:off x="451721" y="3053685"/>
            <a:ext cx="1973880" cy="1625760"/>
            <a:chOff x="451721" y="3053685"/>
            <a:chExt cx="1973880" cy="1625760"/>
          </a:xfrm>
        </p:grpSpPr>
        <mc:AlternateContent xmlns:mc="http://schemas.openxmlformats.org/markup-compatibility/2006" xmlns:p14="http://schemas.microsoft.com/office/powerpoint/2010/main" xmlns:aink="http://schemas.microsoft.com/office/drawing/2016/ink">
          <mc:Choice Requires="p14 aink">
            <p:contentPart p14:bwMode="auto" r:id="rId5">
              <p14:nvContentPartPr>
                <p14:cNvPr id="3" name="Ink 2">
                  <a:extLst>
                    <a:ext uri="{FF2B5EF4-FFF2-40B4-BE49-F238E27FC236}">
                      <a16:creationId xmlns:a16="http://schemas.microsoft.com/office/drawing/2014/main" id="{1A7EF46E-0551-49C6-81C0-2AC72CA12335}"/>
                    </a:ext>
                  </a:extLst>
                </p14:cNvPr>
                <p14:cNvContentPartPr/>
                <p14:nvPr/>
              </p14:nvContentPartPr>
              <p14:xfrm>
                <a:off x="451721" y="3230085"/>
                <a:ext cx="608040" cy="1064160"/>
              </p14:xfrm>
            </p:contentPart>
          </mc:Choice>
          <mc:Fallback xmlns="">
            <p:pic>
              <p:nvPicPr>
                <p:cNvPr id="3" name="Ink 2">
                  <a:extLst>
                    <a:ext uri="{FF2B5EF4-FFF2-40B4-BE49-F238E27FC236}">
                      <a16:creationId xmlns:a16="http://schemas.microsoft.com/office/drawing/2014/main" id="{1A7EF46E-0551-49C6-81C0-2AC72CA12335}"/>
                    </a:ext>
                  </a:extLst>
                </p:cNvPr>
                <p:cNvPicPr/>
                <p:nvPr/>
              </p:nvPicPr>
              <p:blipFill>
                <a:blip r:embed="rId6"/>
                <a:stretch>
                  <a:fillRect/>
                </a:stretch>
              </p:blipFill>
              <p:spPr>
                <a:xfrm>
                  <a:off x="420401" y="3198765"/>
                  <a:ext cx="670680" cy="11268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4" name="Ink 3">
                  <a:extLst>
                    <a:ext uri="{FF2B5EF4-FFF2-40B4-BE49-F238E27FC236}">
                      <a16:creationId xmlns:a16="http://schemas.microsoft.com/office/drawing/2014/main" id="{03675FFB-C2DE-45E6-A5C5-77B676F52E66}"/>
                    </a:ext>
                  </a:extLst>
                </p14:cNvPr>
                <p14:cNvContentPartPr/>
                <p14:nvPr/>
              </p14:nvContentPartPr>
              <p14:xfrm>
                <a:off x="1110881" y="3053685"/>
                <a:ext cx="255600" cy="1271160"/>
              </p14:xfrm>
            </p:contentPart>
          </mc:Choice>
          <mc:Fallback xmlns="">
            <p:pic>
              <p:nvPicPr>
                <p:cNvPr id="4" name="Ink 3">
                  <a:extLst>
                    <a:ext uri="{FF2B5EF4-FFF2-40B4-BE49-F238E27FC236}">
                      <a16:creationId xmlns:a16="http://schemas.microsoft.com/office/drawing/2014/main" id="{03675FFB-C2DE-45E6-A5C5-77B676F52E66}"/>
                    </a:ext>
                  </a:extLst>
                </p:cNvPr>
                <p:cNvPicPr/>
                <p:nvPr/>
              </p:nvPicPr>
              <p:blipFill>
                <a:blip r:embed="rId8"/>
                <a:stretch>
                  <a:fillRect/>
                </a:stretch>
              </p:blipFill>
              <p:spPr>
                <a:xfrm>
                  <a:off x="1079561" y="3022365"/>
                  <a:ext cx="318240" cy="13338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6" name="Ink 5">
                  <a:extLst>
                    <a:ext uri="{FF2B5EF4-FFF2-40B4-BE49-F238E27FC236}">
                      <a16:creationId xmlns:a16="http://schemas.microsoft.com/office/drawing/2014/main" id="{C334EEF5-49CC-489A-9F17-02356F29D10B}"/>
                    </a:ext>
                  </a:extLst>
                </p14:cNvPr>
                <p14:cNvContentPartPr/>
                <p14:nvPr/>
              </p14:nvContentPartPr>
              <p14:xfrm>
                <a:off x="1504001" y="3711765"/>
                <a:ext cx="287640" cy="444240"/>
              </p14:xfrm>
            </p:contentPart>
          </mc:Choice>
          <mc:Fallback xmlns="">
            <p:pic>
              <p:nvPicPr>
                <p:cNvPr id="6" name="Ink 5">
                  <a:extLst>
                    <a:ext uri="{FF2B5EF4-FFF2-40B4-BE49-F238E27FC236}">
                      <a16:creationId xmlns:a16="http://schemas.microsoft.com/office/drawing/2014/main" id="{C334EEF5-49CC-489A-9F17-02356F29D10B}"/>
                    </a:ext>
                  </a:extLst>
                </p:cNvPr>
                <p:cNvPicPr/>
                <p:nvPr/>
              </p:nvPicPr>
              <p:blipFill>
                <a:blip r:embed="rId10"/>
                <a:stretch>
                  <a:fillRect/>
                </a:stretch>
              </p:blipFill>
              <p:spPr>
                <a:xfrm>
                  <a:off x="1472681" y="3680445"/>
                  <a:ext cx="350280" cy="5068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8" name="Ink 7">
                  <a:extLst>
                    <a:ext uri="{FF2B5EF4-FFF2-40B4-BE49-F238E27FC236}">
                      <a16:creationId xmlns:a16="http://schemas.microsoft.com/office/drawing/2014/main" id="{337FD38B-38CB-4FDB-8424-A4D392FF9DF8}"/>
                    </a:ext>
                  </a:extLst>
                </p14:cNvPr>
                <p14:cNvContentPartPr/>
                <p14:nvPr/>
              </p14:nvContentPartPr>
              <p14:xfrm>
                <a:off x="1974881" y="3664605"/>
                <a:ext cx="351720" cy="426960"/>
              </p14:xfrm>
            </p:contentPart>
          </mc:Choice>
          <mc:Fallback xmlns="">
            <p:pic>
              <p:nvPicPr>
                <p:cNvPr id="8" name="Ink 7">
                  <a:extLst>
                    <a:ext uri="{FF2B5EF4-FFF2-40B4-BE49-F238E27FC236}">
                      <a16:creationId xmlns:a16="http://schemas.microsoft.com/office/drawing/2014/main" id="{337FD38B-38CB-4FDB-8424-A4D392FF9DF8}"/>
                    </a:ext>
                  </a:extLst>
                </p:cNvPr>
                <p:cNvPicPr/>
                <p:nvPr/>
              </p:nvPicPr>
              <p:blipFill>
                <a:blip r:embed="rId12"/>
                <a:stretch>
                  <a:fillRect/>
                </a:stretch>
              </p:blipFill>
              <p:spPr>
                <a:xfrm>
                  <a:off x="1943561" y="3633285"/>
                  <a:ext cx="414360" cy="489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10" name="Ink 9">
                  <a:extLst>
                    <a:ext uri="{FF2B5EF4-FFF2-40B4-BE49-F238E27FC236}">
                      <a16:creationId xmlns:a16="http://schemas.microsoft.com/office/drawing/2014/main" id="{9A7325A8-461D-4EFE-98FA-B335FC159747}"/>
                    </a:ext>
                  </a:extLst>
                </p14:cNvPr>
                <p14:cNvContentPartPr/>
                <p14:nvPr/>
              </p14:nvContentPartPr>
              <p14:xfrm>
                <a:off x="1042121" y="4128285"/>
                <a:ext cx="1383480" cy="551160"/>
              </p14:xfrm>
            </p:contentPart>
          </mc:Choice>
          <mc:Fallback xmlns="">
            <p:pic>
              <p:nvPicPr>
                <p:cNvPr id="10" name="Ink 9">
                  <a:extLst>
                    <a:ext uri="{FF2B5EF4-FFF2-40B4-BE49-F238E27FC236}">
                      <a16:creationId xmlns:a16="http://schemas.microsoft.com/office/drawing/2014/main" id="{9A7325A8-461D-4EFE-98FA-B335FC159747}"/>
                    </a:ext>
                  </a:extLst>
                </p:cNvPr>
                <p:cNvPicPr/>
                <p:nvPr/>
              </p:nvPicPr>
              <p:blipFill>
                <a:blip r:embed="rId14"/>
                <a:stretch>
                  <a:fillRect/>
                </a:stretch>
              </p:blipFill>
              <p:spPr>
                <a:xfrm>
                  <a:off x="1010801" y="4096965"/>
                  <a:ext cx="1446120" cy="613800"/>
                </a:xfrm>
                <a:prstGeom prst="rect">
                  <a:avLst/>
                </a:prstGeom>
              </p:spPr>
            </p:pic>
          </mc:Fallback>
        </mc:AlternateContent>
      </p:grpSp>
      <p:grpSp>
        <p:nvGrpSpPr>
          <p:cNvPr id="24" name="Group 23">
            <a:extLst>
              <a:ext uri="{FF2B5EF4-FFF2-40B4-BE49-F238E27FC236}">
                <a16:creationId xmlns:a16="http://schemas.microsoft.com/office/drawing/2014/main" id="{C65AEEB8-299F-4D98-9636-B29A75E20EF5}"/>
              </a:ext>
            </a:extLst>
          </p:cNvPr>
          <p:cNvGrpSpPr/>
          <p:nvPr/>
        </p:nvGrpSpPr>
        <p:grpSpPr>
          <a:xfrm>
            <a:off x="5993561" y="3019125"/>
            <a:ext cx="2873880" cy="2349360"/>
            <a:chOff x="5993561" y="3019125"/>
            <a:chExt cx="2873880" cy="2349360"/>
          </a:xfrm>
        </p:grpSpPr>
        <mc:AlternateContent xmlns:mc="http://schemas.openxmlformats.org/markup-compatibility/2006" xmlns:p14="http://schemas.microsoft.com/office/powerpoint/2010/main">
          <mc:Choice Requires="p14">
            <p:contentPart p14:bwMode="auto" r:id="rId15">
              <p14:nvContentPartPr>
                <p14:cNvPr id="12" name="Ink 11">
                  <a:extLst>
                    <a:ext uri="{FF2B5EF4-FFF2-40B4-BE49-F238E27FC236}">
                      <a16:creationId xmlns:a16="http://schemas.microsoft.com/office/drawing/2014/main" id="{DA9DAC48-6154-4689-BD62-A2A8DBEF8FB4}"/>
                    </a:ext>
                  </a:extLst>
                </p14:cNvPr>
                <p14:cNvContentPartPr/>
                <p14:nvPr/>
              </p14:nvContentPartPr>
              <p14:xfrm>
                <a:off x="6896801" y="3524925"/>
                <a:ext cx="343440" cy="479520"/>
              </p14:xfrm>
            </p:contentPart>
          </mc:Choice>
          <mc:Fallback xmlns="">
            <p:pic>
              <p:nvPicPr>
                <p:cNvPr id="12" name="Ink 11">
                  <a:extLst>
                    <a:ext uri="{FF2B5EF4-FFF2-40B4-BE49-F238E27FC236}">
                      <a16:creationId xmlns:a16="http://schemas.microsoft.com/office/drawing/2014/main" id="{DA9DAC48-6154-4689-BD62-A2A8DBEF8FB4}"/>
                    </a:ext>
                  </a:extLst>
                </p:cNvPr>
                <p:cNvPicPr/>
                <p:nvPr/>
              </p:nvPicPr>
              <p:blipFill>
                <a:blip r:embed="rId16"/>
                <a:stretch>
                  <a:fillRect/>
                </a:stretch>
              </p:blipFill>
              <p:spPr>
                <a:xfrm>
                  <a:off x="6888161" y="3516285"/>
                  <a:ext cx="361080" cy="4971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3" name="Ink 12">
                  <a:extLst>
                    <a:ext uri="{FF2B5EF4-FFF2-40B4-BE49-F238E27FC236}">
                      <a16:creationId xmlns:a16="http://schemas.microsoft.com/office/drawing/2014/main" id="{264892A2-FD20-486E-A87E-A24FDE99FE51}"/>
                    </a:ext>
                  </a:extLst>
                </p14:cNvPr>
                <p14:cNvContentPartPr/>
                <p14:nvPr/>
              </p14:nvContentPartPr>
              <p14:xfrm>
                <a:off x="7423841" y="3553005"/>
                <a:ext cx="325440" cy="285120"/>
              </p14:xfrm>
            </p:contentPart>
          </mc:Choice>
          <mc:Fallback xmlns="">
            <p:pic>
              <p:nvPicPr>
                <p:cNvPr id="13" name="Ink 12">
                  <a:extLst>
                    <a:ext uri="{FF2B5EF4-FFF2-40B4-BE49-F238E27FC236}">
                      <a16:creationId xmlns:a16="http://schemas.microsoft.com/office/drawing/2014/main" id="{264892A2-FD20-486E-A87E-A24FDE99FE51}"/>
                    </a:ext>
                  </a:extLst>
                </p:cNvPr>
                <p:cNvPicPr/>
                <p:nvPr/>
              </p:nvPicPr>
              <p:blipFill>
                <a:blip r:embed="rId18"/>
                <a:stretch>
                  <a:fillRect/>
                </a:stretch>
              </p:blipFill>
              <p:spPr>
                <a:xfrm>
                  <a:off x="7415201" y="3544005"/>
                  <a:ext cx="343080" cy="3027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4" name="Ink 13">
                  <a:extLst>
                    <a:ext uri="{FF2B5EF4-FFF2-40B4-BE49-F238E27FC236}">
                      <a16:creationId xmlns:a16="http://schemas.microsoft.com/office/drawing/2014/main" id="{784C2B85-67A9-41F3-909D-0D947FB95B3E}"/>
                    </a:ext>
                  </a:extLst>
                </p14:cNvPr>
                <p14:cNvContentPartPr/>
                <p14:nvPr/>
              </p14:nvContentPartPr>
              <p14:xfrm>
                <a:off x="7998041" y="3019125"/>
                <a:ext cx="74520" cy="739440"/>
              </p14:xfrm>
            </p:contentPart>
          </mc:Choice>
          <mc:Fallback xmlns="">
            <p:pic>
              <p:nvPicPr>
                <p:cNvPr id="14" name="Ink 13">
                  <a:extLst>
                    <a:ext uri="{FF2B5EF4-FFF2-40B4-BE49-F238E27FC236}">
                      <a16:creationId xmlns:a16="http://schemas.microsoft.com/office/drawing/2014/main" id="{784C2B85-67A9-41F3-909D-0D947FB95B3E}"/>
                    </a:ext>
                  </a:extLst>
                </p:cNvPr>
                <p:cNvPicPr/>
                <p:nvPr/>
              </p:nvPicPr>
              <p:blipFill>
                <a:blip r:embed="rId20"/>
                <a:stretch>
                  <a:fillRect/>
                </a:stretch>
              </p:blipFill>
              <p:spPr>
                <a:xfrm>
                  <a:off x="7989401" y="3010485"/>
                  <a:ext cx="92160" cy="7570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5" name="Ink 14">
                  <a:extLst>
                    <a:ext uri="{FF2B5EF4-FFF2-40B4-BE49-F238E27FC236}">
                      <a16:creationId xmlns:a16="http://schemas.microsoft.com/office/drawing/2014/main" id="{E54EE3A2-D4EC-4226-BF95-B8BC484926E0}"/>
                    </a:ext>
                  </a:extLst>
                </p14:cNvPr>
                <p14:cNvContentPartPr/>
                <p14:nvPr/>
              </p14:nvContentPartPr>
              <p14:xfrm>
                <a:off x="7640921" y="3213885"/>
                <a:ext cx="691920" cy="267120"/>
              </p14:xfrm>
            </p:contentPart>
          </mc:Choice>
          <mc:Fallback xmlns="">
            <p:pic>
              <p:nvPicPr>
                <p:cNvPr id="15" name="Ink 14">
                  <a:extLst>
                    <a:ext uri="{FF2B5EF4-FFF2-40B4-BE49-F238E27FC236}">
                      <a16:creationId xmlns:a16="http://schemas.microsoft.com/office/drawing/2014/main" id="{E54EE3A2-D4EC-4226-BF95-B8BC484926E0}"/>
                    </a:ext>
                  </a:extLst>
                </p:cNvPr>
                <p:cNvPicPr/>
                <p:nvPr/>
              </p:nvPicPr>
              <p:blipFill>
                <a:blip r:embed="rId22"/>
                <a:stretch>
                  <a:fillRect/>
                </a:stretch>
              </p:blipFill>
              <p:spPr>
                <a:xfrm>
                  <a:off x="7631921" y="3204885"/>
                  <a:ext cx="709560" cy="2847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6" name="Ink 15">
                  <a:extLst>
                    <a:ext uri="{FF2B5EF4-FFF2-40B4-BE49-F238E27FC236}">
                      <a16:creationId xmlns:a16="http://schemas.microsoft.com/office/drawing/2014/main" id="{5C7E7884-4901-4AE3-81AE-A0331601BCEA}"/>
                    </a:ext>
                  </a:extLst>
                </p14:cNvPr>
                <p14:cNvContentPartPr/>
                <p14:nvPr/>
              </p14:nvContentPartPr>
              <p14:xfrm>
                <a:off x="6895361" y="4160685"/>
                <a:ext cx="432000" cy="720360"/>
              </p14:xfrm>
            </p:contentPart>
          </mc:Choice>
          <mc:Fallback xmlns="">
            <p:pic>
              <p:nvPicPr>
                <p:cNvPr id="16" name="Ink 15">
                  <a:extLst>
                    <a:ext uri="{FF2B5EF4-FFF2-40B4-BE49-F238E27FC236}">
                      <a16:creationId xmlns:a16="http://schemas.microsoft.com/office/drawing/2014/main" id="{5C7E7884-4901-4AE3-81AE-A0331601BCEA}"/>
                    </a:ext>
                  </a:extLst>
                </p:cNvPr>
                <p:cNvPicPr/>
                <p:nvPr/>
              </p:nvPicPr>
              <p:blipFill>
                <a:blip r:embed="rId24"/>
                <a:stretch>
                  <a:fillRect/>
                </a:stretch>
              </p:blipFill>
              <p:spPr>
                <a:xfrm>
                  <a:off x="6886361" y="4151685"/>
                  <a:ext cx="449640" cy="73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7" name="Ink 16">
                  <a:extLst>
                    <a:ext uri="{FF2B5EF4-FFF2-40B4-BE49-F238E27FC236}">
                      <a16:creationId xmlns:a16="http://schemas.microsoft.com/office/drawing/2014/main" id="{1E7CBF8B-5E7A-4297-BE46-12E0C5144CED}"/>
                    </a:ext>
                  </a:extLst>
                </p14:cNvPr>
                <p14:cNvContentPartPr/>
                <p14:nvPr/>
              </p14:nvContentPartPr>
              <p14:xfrm>
                <a:off x="7523561" y="3901125"/>
                <a:ext cx="323280" cy="946800"/>
              </p14:xfrm>
            </p:contentPart>
          </mc:Choice>
          <mc:Fallback xmlns="">
            <p:pic>
              <p:nvPicPr>
                <p:cNvPr id="17" name="Ink 16">
                  <a:extLst>
                    <a:ext uri="{FF2B5EF4-FFF2-40B4-BE49-F238E27FC236}">
                      <a16:creationId xmlns:a16="http://schemas.microsoft.com/office/drawing/2014/main" id="{1E7CBF8B-5E7A-4297-BE46-12E0C5144CED}"/>
                    </a:ext>
                  </a:extLst>
                </p:cNvPr>
                <p:cNvPicPr/>
                <p:nvPr/>
              </p:nvPicPr>
              <p:blipFill>
                <a:blip r:embed="rId26"/>
                <a:stretch>
                  <a:fillRect/>
                </a:stretch>
              </p:blipFill>
              <p:spPr>
                <a:xfrm>
                  <a:off x="7514561" y="3892485"/>
                  <a:ext cx="340920" cy="9644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8" name="Ink 17">
                  <a:extLst>
                    <a:ext uri="{FF2B5EF4-FFF2-40B4-BE49-F238E27FC236}">
                      <a16:creationId xmlns:a16="http://schemas.microsoft.com/office/drawing/2014/main" id="{4E94020F-241C-4A0D-8992-83AA76E27829}"/>
                    </a:ext>
                  </a:extLst>
                </p14:cNvPr>
                <p14:cNvContentPartPr/>
                <p14:nvPr/>
              </p14:nvContentPartPr>
              <p14:xfrm>
                <a:off x="7914161" y="4281645"/>
                <a:ext cx="230760" cy="703800"/>
              </p14:xfrm>
            </p:contentPart>
          </mc:Choice>
          <mc:Fallback xmlns="">
            <p:pic>
              <p:nvPicPr>
                <p:cNvPr id="18" name="Ink 17">
                  <a:extLst>
                    <a:ext uri="{FF2B5EF4-FFF2-40B4-BE49-F238E27FC236}">
                      <a16:creationId xmlns:a16="http://schemas.microsoft.com/office/drawing/2014/main" id="{4E94020F-241C-4A0D-8992-83AA76E27829}"/>
                    </a:ext>
                  </a:extLst>
                </p:cNvPr>
                <p:cNvPicPr/>
                <p:nvPr/>
              </p:nvPicPr>
              <p:blipFill>
                <a:blip r:embed="rId28"/>
                <a:stretch>
                  <a:fillRect/>
                </a:stretch>
              </p:blipFill>
              <p:spPr>
                <a:xfrm>
                  <a:off x="7905161" y="4272645"/>
                  <a:ext cx="248400" cy="72144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9" name="Ink 18">
                  <a:extLst>
                    <a:ext uri="{FF2B5EF4-FFF2-40B4-BE49-F238E27FC236}">
                      <a16:creationId xmlns:a16="http://schemas.microsoft.com/office/drawing/2014/main" id="{7A485138-E984-4B81-B452-7F6E0770032C}"/>
                    </a:ext>
                  </a:extLst>
                </p14:cNvPr>
                <p14:cNvContentPartPr/>
                <p14:nvPr/>
              </p14:nvContentPartPr>
              <p14:xfrm>
                <a:off x="8268761" y="4273725"/>
                <a:ext cx="306720" cy="749160"/>
              </p14:xfrm>
            </p:contentPart>
          </mc:Choice>
          <mc:Fallback xmlns="">
            <p:pic>
              <p:nvPicPr>
                <p:cNvPr id="19" name="Ink 18">
                  <a:extLst>
                    <a:ext uri="{FF2B5EF4-FFF2-40B4-BE49-F238E27FC236}">
                      <a16:creationId xmlns:a16="http://schemas.microsoft.com/office/drawing/2014/main" id="{7A485138-E984-4B81-B452-7F6E0770032C}"/>
                    </a:ext>
                  </a:extLst>
                </p:cNvPr>
                <p:cNvPicPr/>
                <p:nvPr/>
              </p:nvPicPr>
              <p:blipFill>
                <a:blip r:embed="rId30"/>
                <a:stretch>
                  <a:fillRect/>
                </a:stretch>
              </p:blipFill>
              <p:spPr>
                <a:xfrm>
                  <a:off x="8259761" y="4265085"/>
                  <a:ext cx="324360" cy="7668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0" name="Ink 19">
                  <a:extLst>
                    <a:ext uri="{FF2B5EF4-FFF2-40B4-BE49-F238E27FC236}">
                      <a16:creationId xmlns:a16="http://schemas.microsoft.com/office/drawing/2014/main" id="{B34AB782-3A83-4D67-9F20-BB27F32569CC}"/>
                    </a:ext>
                  </a:extLst>
                </p14:cNvPr>
                <p14:cNvContentPartPr/>
                <p14:nvPr/>
              </p14:nvContentPartPr>
              <p14:xfrm>
                <a:off x="8695001" y="3643725"/>
                <a:ext cx="172440" cy="1171080"/>
              </p14:xfrm>
            </p:contentPart>
          </mc:Choice>
          <mc:Fallback xmlns="">
            <p:pic>
              <p:nvPicPr>
                <p:cNvPr id="20" name="Ink 19">
                  <a:extLst>
                    <a:ext uri="{FF2B5EF4-FFF2-40B4-BE49-F238E27FC236}">
                      <a16:creationId xmlns:a16="http://schemas.microsoft.com/office/drawing/2014/main" id="{B34AB782-3A83-4D67-9F20-BB27F32569CC}"/>
                    </a:ext>
                  </a:extLst>
                </p:cNvPr>
                <p:cNvPicPr/>
                <p:nvPr/>
              </p:nvPicPr>
              <p:blipFill>
                <a:blip r:embed="rId32"/>
                <a:stretch>
                  <a:fillRect/>
                </a:stretch>
              </p:blipFill>
              <p:spPr>
                <a:xfrm>
                  <a:off x="8686001" y="3634725"/>
                  <a:ext cx="190080" cy="118872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1" name="Ink 20">
                  <a:extLst>
                    <a:ext uri="{FF2B5EF4-FFF2-40B4-BE49-F238E27FC236}">
                      <a16:creationId xmlns:a16="http://schemas.microsoft.com/office/drawing/2014/main" id="{0FF30A89-B475-40AE-BF7C-C35B2B5964EA}"/>
                    </a:ext>
                  </a:extLst>
                </p14:cNvPr>
                <p14:cNvContentPartPr/>
                <p14:nvPr/>
              </p14:nvContentPartPr>
              <p14:xfrm>
                <a:off x="8798321" y="5283525"/>
                <a:ext cx="65520" cy="84960"/>
              </p14:xfrm>
            </p:contentPart>
          </mc:Choice>
          <mc:Fallback xmlns="">
            <p:pic>
              <p:nvPicPr>
                <p:cNvPr id="21" name="Ink 20">
                  <a:extLst>
                    <a:ext uri="{FF2B5EF4-FFF2-40B4-BE49-F238E27FC236}">
                      <a16:creationId xmlns:a16="http://schemas.microsoft.com/office/drawing/2014/main" id="{0FF30A89-B475-40AE-BF7C-C35B2B5964EA}"/>
                    </a:ext>
                  </a:extLst>
                </p:cNvPr>
                <p:cNvPicPr/>
                <p:nvPr/>
              </p:nvPicPr>
              <p:blipFill>
                <a:blip r:embed="rId34"/>
                <a:stretch>
                  <a:fillRect/>
                </a:stretch>
              </p:blipFill>
              <p:spPr>
                <a:xfrm>
                  <a:off x="8789321" y="5274885"/>
                  <a:ext cx="8316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3" name="Ink 22">
                  <a:extLst>
                    <a:ext uri="{FF2B5EF4-FFF2-40B4-BE49-F238E27FC236}">
                      <a16:creationId xmlns:a16="http://schemas.microsoft.com/office/drawing/2014/main" id="{9B79853E-5A05-41FC-83E4-9D3CE78F3C0A}"/>
                    </a:ext>
                  </a:extLst>
                </p14:cNvPr>
                <p14:cNvContentPartPr/>
                <p14:nvPr/>
              </p14:nvContentPartPr>
              <p14:xfrm>
                <a:off x="5993561" y="4077525"/>
                <a:ext cx="1203840" cy="351000"/>
              </p14:xfrm>
            </p:contentPart>
          </mc:Choice>
          <mc:Fallback xmlns="">
            <p:pic>
              <p:nvPicPr>
                <p:cNvPr id="23" name="Ink 22">
                  <a:extLst>
                    <a:ext uri="{FF2B5EF4-FFF2-40B4-BE49-F238E27FC236}">
                      <a16:creationId xmlns:a16="http://schemas.microsoft.com/office/drawing/2014/main" id="{9B79853E-5A05-41FC-83E4-9D3CE78F3C0A}"/>
                    </a:ext>
                  </a:extLst>
                </p:cNvPr>
                <p:cNvPicPr/>
                <p:nvPr/>
              </p:nvPicPr>
              <p:blipFill>
                <a:blip r:embed="rId36"/>
                <a:stretch>
                  <a:fillRect/>
                </a:stretch>
              </p:blipFill>
              <p:spPr>
                <a:xfrm>
                  <a:off x="5984921" y="4068525"/>
                  <a:ext cx="1221480" cy="368640"/>
                </a:xfrm>
                <a:prstGeom prst="rect">
                  <a:avLst/>
                </a:prstGeom>
              </p:spPr>
            </p:pic>
          </mc:Fallback>
        </mc:AlternateContent>
      </p:grpSp>
    </p:spTree>
    <p:extLst>
      <p:ext uri="{BB962C8B-B14F-4D97-AF65-F5344CB8AC3E}">
        <p14:creationId xmlns:p14="http://schemas.microsoft.com/office/powerpoint/2010/main" val="1115842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Cu-Ag</a:t>
            </a:r>
            <a:r>
              <a:rPr lang="en-US" baseline="30000" dirty="0"/>
              <a:t>+</a:t>
            </a:r>
            <a:r>
              <a:rPr lang="en-US" dirty="0"/>
              <a:t> Galvanic Cell</a:t>
            </a:r>
          </a:p>
        </p:txBody>
      </p:sp>
      <p:sp>
        <p:nvSpPr>
          <p:cNvPr id="3" name="Content Placeholder 2"/>
          <p:cNvSpPr>
            <a:spLocks noGrp="1"/>
          </p:cNvSpPr>
          <p:nvPr>
            <p:ph idx="1"/>
          </p:nvPr>
        </p:nvSpPr>
        <p:spPr/>
        <p:txBody>
          <a:bodyPr/>
          <a:lstStyle/>
          <a:p>
            <a:pPr marL="0" indent="0" algn="ctr">
              <a:buNone/>
            </a:pPr>
            <a:r>
              <a:rPr lang="en-US" dirty="0"/>
              <a:t>Cu(</a:t>
            </a:r>
            <a:r>
              <a:rPr lang="en-US" i="1" dirty="0"/>
              <a:t>s</a:t>
            </a:r>
            <a:r>
              <a:rPr lang="en-US" dirty="0"/>
              <a:t>)  +  2Ag</a:t>
            </a:r>
            <a:r>
              <a:rPr lang="en-US" baseline="30000" dirty="0"/>
              <a:t>+</a:t>
            </a:r>
            <a:r>
              <a:rPr lang="en-US" dirty="0"/>
              <a:t>(</a:t>
            </a:r>
            <a:r>
              <a:rPr lang="en-US" i="1" dirty="0" err="1"/>
              <a:t>aq</a:t>
            </a:r>
            <a:r>
              <a:rPr lang="en-US" dirty="0"/>
              <a:t>)   </a:t>
            </a:r>
            <a:r>
              <a:rPr lang="en-US" dirty="0">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a:t>
            </a:r>
            <a:r>
              <a:rPr lang="en-US" i="1" dirty="0" err="1">
                <a:sym typeface="Wingdings" pitchFamily="2" charset="2"/>
              </a:rPr>
              <a:t>aq</a:t>
            </a:r>
            <a:r>
              <a:rPr lang="en-US" dirty="0">
                <a:sym typeface="Wingdings" pitchFamily="2" charset="2"/>
              </a:rPr>
              <a:t>)  +  2Ag(</a:t>
            </a:r>
            <a:r>
              <a:rPr lang="en-US" i="1" dirty="0">
                <a:sym typeface="Wingdings" pitchFamily="2" charset="2"/>
              </a:rPr>
              <a:t>s</a:t>
            </a:r>
            <a:r>
              <a:rPr lang="en-US" dirty="0">
                <a:sym typeface="Wingdings" pitchFamily="2" charset="2"/>
              </a:rPr>
              <a:t>)</a:t>
            </a:r>
          </a:p>
          <a:p>
            <a:endParaRPr lang="en-US" dirty="0"/>
          </a:p>
          <a:p>
            <a:r>
              <a:rPr lang="en-US" dirty="0"/>
              <a:t>Cu metal anode dips into a solution of Cu</a:t>
            </a:r>
            <a:r>
              <a:rPr lang="en-US" baseline="30000" dirty="0"/>
              <a:t>2+ </a:t>
            </a:r>
            <a:r>
              <a:rPr lang="en-US" dirty="0"/>
              <a:t>ions.</a:t>
            </a:r>
          </a:p>
          <a:p>
            <a:endParaRPr lang="en-US" dirty="0"/>
          </a:p>
          <a:p>
            <a:r>
              <a:rPr lang="en-US" dirty="0"/>
              <a:t>Ag metal cathode dips into a solution of Ag</a:t>
            </a:r>
            <a:r>
              <a:rPr lang="en-US" baseline="30000" dirty="0"/>
              <a:t>+</a:t>
            </a:r>
            <a:r>
              <a:rPr lang="en-US" dirty="0"/>
              <a:t> ions.</a:t>
            </a:r>
          </a:p>
          <a:p>
            <a:endParaRPr lang="en-US" dirty="0"/>
          </a:p>
          <a:p>
            <a:r>
              <a:rPr lang="en-US" dirty="0"/>
              <a:t>The external wires are connected to a voltmeter.</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044051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17.3</a:t>
            </a:r>
          </a:p>
        </p:txBody>
      </p:sp>
      <p:sp>
        <p:nvSpPr>
          <p:cNvPr id="7" name="Figure Legend"/>
          <p:cNvSpPr>
            <a:spLocks noGrp="1"/>
          </p:cNvSpPr>
          <p:nvPr>
            <p:ph idx="13"/>
          </p:nvPr>
        </p:nvSpPr>
        <p:spPr>
          <a:xfrm>
            <a:off x="471638" y="5475383"/>
            <a:ext cx="8043712" cy="714713"/>
          </a:xfrm>
        </p:spPr>
        <p:txBody>
          <a:bodyPr>
            <a:normAutofit/>
          </a:bodyPr>
          <a:lstStyle/>
          <a:p>
            <a:r>
              <a:rPr lang="en-US" sz="1600" dirty="0"/>
              <a:t>A galvanic cell based on the spontaneous reaction between copper and silver(I) ions.</a:t>
            </a:r>
          </a:p>
        </p:txBody>
      </p:sp>
      <p:pic>
        <p:nvPicPr>
          <p:cNvPr id="10242" name="Picture 2" descr="This figure contains a diagram of an electrochemical cell. Two beakers are shown. Each is just over half full. The beaker on the left contains a blue solution and is labeled below as “1 M solution of copper (II) nitrate ( C u ( N O subscript 3 ) subscript 2 ).” The beaker on the right contains a colorless solution and is labeled below as “1 M solution of silver nitrate ( A g N O subscript 3 ).” A glass tube in the shape of an inverted U connects the two beakers at the center of the diagram. The tube contents are colorless. The ends of the tubes are beneath the surface of the solutions in the beakers and a small gray plug is present at each end of the tube. The plug in the left beaker is labeled “Porous plug.” At the center of the diagram, the tube is labeled “Salt bridge ( N a N O subscript 3 ). Each beaker shows a metal strip partially submerged in the liquid. The beaker on the left has an orange-brown strip that is labeled “C u anode negative” at the top. The beaker on the right has a silver strip that is labeled “A g cathode positive” at the top. A wire extends from the top of each of these strips to a rectangle indicating “external circuit” that is labeled “flow of electrons” with an arrow pointing to the right following. A curved arrow extends from the C u strip into the surrounding solution. The tip of this arrow is labeled “C u superscript 2 plus.” A curved arrow extends from the salt bridge into the beaker on the left into the blue solution. The tip of this arrow is labeled “N O subscript 3 superscript negative.” A curved arrow extends from the solution in the beaker on the right to the A g strip. The base of this arrow is labeled “A g superscript plus.” A curved arrow extends from the colorless solution to salt bridge in the beaker on the right. The base of this arrow is labeled “N O subscript 3 superscript negative.” Just right of the salt bridge in the colorless solution is the label “N a superscript plus.” Just above this region of the tube appears the label “Flow of cations.” Just left of the salt bridge in the blue solution is the label “N O subscript 3 superscript negative.” Just above this region of the tube appears the label “Flow of anions.”"/>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44080" y="1107408"/>
            <a:ext cx="4457701" cy="40195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84C47D4E-F275-4AB6-A05B-72952699B90D}"/>
                  </a:ext>
                </a:extLst>
              </p14:cNvPr>
              <p14:cNvContentPartPr/>
              <p14:nvPr/>
            </p14:nvContentPartPr>
            <p14:xfrm>
              <a:off x="4283561" y="423885"/>
              <a:ext cx="469080" cy="695520"/>
            </p14:xfrm>
          </p:contentPart>
        </mc:Choice>
        <mc:Fallback xmlns="">
          <p:pic>
            <p:nvPicPr>
              <p:cNvPr id="2" name="Ink 1">
                <a:extLst>
                  <a:ext uri="{FF2B5EF4-FFF2-40B4-BE49-F238E27FC236}">
                    <a16:creationId xmlns:a16="http://schemas.microsoft.com/office/drawing/2014/main" id="{84C47D4E-F275-4AB6-A05B-72952699B90D}"/>
                  </a:ext>
                </a:extLst>
              </p:cNvPr>
              <p:cNvPicPr/>
              <p:nvPr/>
            </p:nvPicPr>
            <p:blipFill>
              <a:blip r:embed="rId4"/>
              <a:stretch>
                <a:fillRect/>
              </a:stretch>
            </p:blipFill>
            <p:spPr>
              <a:xfrm>
                <a:off x="4274921" y="415245"/>
                <a:ext cx="486720" cy="7131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8593254A-5852-40EE-90EB-3D245700303E}"/>
                  </a:ext>
                </a:extLst>
              </p14:cNvPr>
              <p14:cNvContentPartPr/>
              <p14:nvPr/>
            </p14:nvContentPartPr>
            <p14:xfrm>
              <a:off x="7205321" y="1594605"/>
              <a:ext cx="74160" cy="371880"/>
            </p14:xfrm>
          </p:contentPart>
        </mc:Choice>
        <mc:Fallback xmlns="">
          <p:pic>
            <p:nvPicPr>
              <p:cNvPr id="14" name="Ink 13">
                <a:extLst>
                  <a:ext uri="{FF2B5EF4-FFF2-40B4-BE49-F238E27FC236}">
                    <a16:creationId xmlns:a16="http://schemas.microsoft.com/office/drawing/2014/main" id="{8593254A-5852-40EE-90EB-3D245700303E}"/>
                  </a:ext>
                </a:extLst>
              </p:cNvPr>
              <p:cNvPicPr/>
              <p:nvPr/>
            </p:nvPicPr>
            <p:blipFill>
              <a:blip r:embed="rId6"/>
              <a:stretch>
                <a:fillRect/>
              </a:stretch>
            </p:blipFill>
            <p:spPr>
              <a:xfrm>
                <a:off x="7187321" y="1576605"/>
                <a:ext cx="109800" cy="4075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7D02CB30-4BA4-4342-ADA2-5C07E41D8414}"/>
                  </a:ext>
                </a:extLst>
              </p14:cNvPr>
              <p14:cNvContentPartPr/>
              <p14:nvPr/>
            </p14:nvContentPartPr>
            <p14:xfrm>
              <a:off x="7236281" y="1603245"/>
              <a:ext cx="334440" cy="155520"/>
            </p14:xfrm>
          </p:contentPart>
        </mc:Choice>
        <mc:Fallback xmlns="">
          <p:pic>
            <p:nvPicPr>
              <p:cNvPr id="15" name="Ink 14">
                <a:extLst>
                  <a:ext uri="{FF2B5EF4-FFF2-40B4-BE49-F238E27FC236}">
                    <a16:creationId xmlns:a16="http://schemas.microsoft.com/office/drawing/2014/main" id="{7D02CB30-4BA4-4342-ADA2-5C07E41D8414}"/>
                  </a:ext>
                </a:extLst>
              </p:cNvPr>
              <p:cNvPicPr/>
              <p:nvPr/>
            </p:nvPicPr>
            <p:blipFill>
              <a:blip r:embed="rId8"/>
              <a:stretch>
                <a:fillRect/>
              </a:stretch>
            </p:blipFill>
            <p:spPr>
              <a:xfrm>
                <a:off x="7218281" y="1585605"/>
                <a:ext cx="370080" cy="191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6" name="Ink 15">
                <a:extLst>
                  <a:ext uri="{FF2B5EF4-FFF2-40B4-BE49-F238E27FC236}">
                    <a16:creationId xmlns:a16="http://schemas.microsoft.com/office/drawing/2014/main" id="{537422C9-6D3E-409A-8512-B7F2CD84AC39}"/>
                  </a:ext>
                </a:extLst>
              </p14:cNvPr>
              <p14:cNvContentPartPr/>
              <p14:nvPr/>
            </p14:nvContentPartPr>
            <p14:xfrm>
              <a:off x="7380641" y="1738245"/>
              <a:ext cx="67320" cy="272880"/>
            </p14:xfrm>
          </p:contentPart>
        </mc:Choice>
        <mc:Fallback xmlns="">
          <p:pic>
            <p:nvPicPr>
              <p:cNvPr id="16" name="Ink 15">
                <a:extLst>
                  <a:ext uri="{FF2B5EF4-FFF2-40B4-BE49-F238E27FC236}">
                    <a16:creationId xmlns:a16="http://schemas.microsoft.com/office/drawing/2014/main" id="{537422C9-6D3E-409A-8512-B7F2CD84AC39}"/>
                  </a:ext>
                </a:extLst>
              </p:cNvPr>
              <p:cNvPicPr/>
              <p:nvPr/>
            </p:nvPicPr>
            <p:blipFill>
              <a:blip r:embed="rId10"/>
              <a:stretch>
                <a:fillRect/>
              </a:stretch>
            </p:blipFill>
            <p:spPr>
              <a:xfrm>
                <a:off x="7363001" y="1720605"/>
                <a:ext cx="102960" cy="3085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7" name="Ink 16">
                <a:extLst>
                  <a:ext uri="{FF2B5EF4-FFF2-40B4-BE49-F238E27FC236}">
                    <a16:creationId xmlns:a16="http://schemas.microsoft.com/office/drawing/2014/main" id="{CDC9C25A-2E2D-4F76-AABA-CABAFEF86275}"/>
                  </a:ext>
                </a:extLst>
              </p14:cNvPr>
              <p14:cNvContentPartPr/>
              <p14:nvPr/>
            </p14:nvContentPartPr>
            <p14:xfrm>
              <a:off x="7452641" y="1641405"/>
              <a:ext cx="258840" cy="495000"/>
            </p14:xfrm>
          </p:contentPart>
        </mc:Choice>
        <mc:Fallback xmlns="">
          <p:pic>
            <p:nvPicPr>
              <p:cNvPr id="17" name="Ink 16">
                <a:extLst>
                  <a:ext uri="{FF2B5EF4-FFF2-40B4-BE49-F238E27FC236}">
                    <a16:creationId xmlns:a16="http://schemas.microsoft.com/office/drawing/2014/main" id="{CDC9C25A-2E2D-4F76-AABA-CABAFEF86275}"/>
                  </a:ext>
                </a:extLst>
              </p:cNvPr>
              <p:cNvPicPr/>
              <p:nvPr/>
            </p:nvPicPr>
            <p:blipFill>
              <a:blip r:embed="rId12"/>
              <a:stretch>
                <a:fillRect/>
              </a:stretch>
            </p:blipFill>
            <p:spPr>
              <a:xfrm>
                <a:off x="7435001" y="1623405"/>
                <a:ext cx="294480" cy="5306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8" name="Ink 17">
                <a:extLst>
                  <a:ext uri="{FF2B5EF4-FFF2-40B4-BE49-F238E27FC236}">
                    <a16:creationId xmlns:a16="http://schemas.microsoft.com/office/drawing/2014/main" id="{ACAF1BC0-EDF9-480B-B52B-D8B8CE477EED}"/>
                  </a:ext>
                </a:extLst>
              </p14:cNvPr>
              <p14:cNvContentPartPr/>
              <p14:nvPr/>
            </p14:nvContentPartPr>
            <p14:xfrm>
              <a:off x="7771241" y="1641405"/>
              <a:ext cx="195840" cy="484200"/>
            </p14:xfrm>
          </p:contentPart>
        </mc:Choice>
        <mc:Fallback xmlns="">
          <p:pic>
            <p:nvPicPr>
              <p:cNvPr id="18" name="Ink 17">
                <a:extLst>
                  <a:ext uri="{FF2B5EF4-FFF2-40B4-BE49-F238E27FC236}">
                    <a16:creationId xmlns:a16="http://schemas.microsoft.com/office/drawing/2014/main" id="{ACAF1BC0-EDF9-480B-B52B-D8B8CE477EED}"/>
                  </a:ext>
                </a:extLst>
              </p:cNvPr>
              <p:cNvPicPr/>
              <p:nvPr/>
            </p:nvPicPr>
            <p:blipFill>
              <a:blip r:embed="rId14"/>
              <a:stretch>
                <a:fillRect/>
              </a:stretch>
            </p:blipFill>
            <p:spPr>
              <a:xfrm>
                <a:off x="7753601" y="1623405"/>
                <a:ext cx="231480" cy="5198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9" name="Ink 18">
                <a:extLst>
                  <a:ext uri="{FF2B5EF4-FFF2-40B4-BE49-F238E27FC236}">
                    <a16:creationId xmlns:a16="http://schemas.microsoft.com/office/drawing/2014/main" id="{080C3BF7-DBE7-4C07-BC80-FE64603F3A4E}"/>
                  </a:ext>
                </a:extLst>
              </p14:cNvPr>
              <p14:cNvContentPartPr/>
              <p14:nvPr/>
            </p14:nvContentPartPr>
            <p14:xfrm>
              <a:off x="7993721" y="1685325"/>
              <a:ext cx="324000" cy="387720"/>
            </p14:xfrm>
          </p:contentPart>
        </mc:Choice>
        <mc:Fallback xmlns="">
          <p:pic>
            <p:nvPicPr>
              <p:cNvPr id="19" name="Ink 18">
                <a:extLst>
                  <a:ext uri="{FF2B5EF4-FFF2-40B4-BE49-F238E27FC236}">
                    <a16:creationId xmlns:a16="http://schemas.microsoft.com/office/drawing/2014/main" id="{080C3BF7-DBE7-4C07-BC80-FE64603F3A4E}"/>
                  </a:ext>
                </a:extLst>
              </p:cNvPr>
              <p:cNvPicPr/>
              <p:nvPr/>
            </p:nvPicPr>
            <p:blipFill>
              <a:blip r:embed="rId16"/>
              <a:stretch>
                <a:fillRect/>
              </a:stretch>
            </p:blipFill>
            <p:spPr>
              <a:xfrm>
                <a:off x="7976081" y="1667685"/>
                <a:ext cx="359640" cy="4233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0" name="Ink 19">
                <a:extLst>
                  <a:ext uri="{FF2B5EF4-FFF2-40B4-BE49-F238E27FC236}">
                    <a16:creationId xmlns:a16="http://schemas.microsoft.com/office/drawing/2014/main" id="{1828728B-F70F-4AA7-9391-2634DE682EDB}"/>
                  </a:ext>
                </a:extLst>
              </p14:cNvPr>
              <p14:cNvContentPartPr/>
              <p14:nvPr/>
            </p14:nvContentPartPr>
            <p14:xfrm>
              <a:off x="8295401" y="1217325"/>
              <a:ext cx="487080" cy="682560"/>
            </p14:xfrm>
          </p:contentPart>
        </mc:Choice>
        <mc:Fallback xmlns="">
          <p:pic>
            <p:nvPicPr>
              <p:cNvPr id="20" name="Ink 19">
                <a:extLst>
                  <a:ext uri="{FF2B5EF4-FFF2-40B4-BE49-F238E27FC236}">
                    <a16:creationId xmlns:a16="http://schemas.microsoft.com/office/drawing/2014/main" id="{1828728B-F70F-4AA7-9391-2634DE682EDB}"/>
                  </a:ext>
                </a:extLst>
              </p:cNvPr>
              <p:cNvPicPr/>
              <p:nvPr/>
            </p:nvPicPr>
            <p:blipFill>
              <a:blip r:embed="rId18"/>
              <a:stretch>
                <a:fillRect/>
              </a:stretch>
            </p:blipFill>
            <p:spPr>
              <a:xfrm>
                <a:off x="8277761" y="1199325"/>
                <a:ext cx="522720" cy="7182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1" name="Ink 20">
                <a:extLst>
                  <a:ext uri="{FF2B5EF4-FFF2-40B4-BE49-F238E27FC236}">
                    <a16:creationId xmlns:a16="http://schemas.microsoft.com/office/drawing/2014/main" id="{D850B6F5-C052-49B8-AD79-3B078F032F6D}"/>
                  </a:ext>
                </a:extLst>
              </p14:cNvPr>
              <p14:cNvContentPartPr/>
              <p14:nvPr/>
            </p14:nvContentPartPr>
            <p14:xfrm>
              <a:off x="8479721" y="2213085"/>
              <a:ext cx="145800" cy="148680"/>
            </p14:xfrm>
          </p:contentPart>
        </mc:Choice>
        <mc:Fallback xmlns="">
          <p:pic>
            <p:nvPicPr>
              <p:cNvPr id="21" name="Ink 20">
                <a:extLst>
                  <a:ext uri="{FF2B5EF4-FFF2-40B4-BE49-F238E27FC236}">
                    <a16:creationId xmlns:a16="http://schemas.microsoft.com/office/drawing/2014/main" id="{D850B6F5-C052-49B8-AD79-3B078F032F6D}"/>
                  </a:ext>
                </a:extLst>
              </p:cNvPr>
              <p:cNvPicPr/>
              <p:nvPr/>
            </p:nvPicPr>
            <p:blipFill>
              <a:blip r:embed="rId20"/>
              <a:stretch>
                <a:fillRect/>
              </a:stretch>
            </p:blipFill>
            <p:spPr>
              <a:xfrm>
                <a:off x="8462081" y="2195085"/>
                <a:ext cx="181440" cy="184320"/>
              </a:xfrm>
              <a:prstGeom prst="rect">
                <a:avLst/>
              </a:prstGeom>
            </p:spPr>
          </p:pic>
        </mc:Fallback>
      </mc:AlternateContent>
      <p:grpSp>
        <p:nvGrpSpPr>
          <p:cNvPr id="24" name="Group 23">
            <a:extLst>
              <a:ext uri="{FF2B5EF4-FFF2-40B4-BE49-F238E27FC236}">
                <a16:creationId xmlns:a16="http://schemas.microsoft.com/office/drawing/2014/main" id="{E2ABABAE-17C4-4F82-B95E-28C8AC38DF32}"/>
              </a:ext>
            </a:extLst>
          </p:cNvPr>
          <p:cNvGrpSpPr/>
          <p:nvPr/>
        </p:nvGrpSpPr>
        <p:grpSpPr>
          <a:xfrm>
            <a:off x="4308401" y="165045"/>
            <a:ext cx="3528000" cy="1167840"/>
            <a:chOff x="4308401" y="165045"/>
            <a:chExt cx="3528000" cy="1167840"/>
          </a:xfrm>
        </p:grpSpPr>
        <mc:AlternateContent xmlns:mc="http://schemas.openxmlformats.org/markup-compatibility/2006" xmlns:p14="http://schemas.microsoft.com/office/powerpoint/2010/main">
          <mc:Choice Requires="p14">
            <p:contentPart p14:bwMode="auto" r:id="rId21">
              <p14:nvContentPartPr>
                <p14:cNvPr id="3" name="Ink 2">
                  <a:extLst>
                    <a:ext uri="{FF2B5EF4-FFF2-40B4-BE49-F238E27FC236}">
                      <a16:creationId xmlns:a16="http://schemas.microsoft.com/office/drawing/2014/main" id="{D55CB478-4D92-44B0-AD92-E1979507368E}"/>
                    </a:ext>
                  </a:extLst>
                </p14:cNvPr>
                <p14:cNvContentPartPr/>
                <p14:nvPr/>
              </p14:nvContentPartPr>
              <p14:xfrm>
                <a:off x="4692161" y="378885"/>
                <a:ext cx="153000" cy="565200"/>
              </p14:xfrm>
            </p:contentPart>
          </mc:Choice>
          <mc:Fallback xmlns="">
            <p:pic>
              <p:nvPicPr>
                <p:cNvPr id="3" name="Ink 2">
                  <a:extLst>
                    <a:ext uri="{FF2B5EF4-FFF2-40B4-BE49-F238E27FC236}">
                      <a16:creationId xmlns:a16="http://schemas.microsoft.com/office/drawing/2014/main" id="{D55CB478-4D92-44B0-AD92-E1979507368E}"/>
                    </a:ext>
                  </a:extLst>
                </p:cNvPr>
                <p:cNvPicPr/>
                <p:nvPr/>
              </p:nvPicPr>
              <p:blipFill>
                <a:blip r:embed="rId22"/>
                <a:stretch>
                  <a:fillRect/>
                </a:stretch>
              </p:blipFill>
              <p:spPr>
                <a:xfrm>
                  <a:off x="4674161" y="360885"/>
                  <a:ext cx="188640" cy="6008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4" name="Ink 3">
                  <a:extLst>
                    <a:ext uri="{FF2B5EF4-FFF2-40B4-BE49-F238E27FC236}">
                      <a16:creationId xmlns:a16="http://schemas.microsoft.com/office/drawing/2014/main" id="{42919355-A42C-4060-A145-358E86D2D766}"/>
                    </a:ext>
                  </a:extLst>
                </p14:cNvPr>
                <p14:cNvContentPartPr/>
                <p14:nvPr/>
              </p14:nvContentPartPr>
              <p14:xfrm>
                <a:off x="4935521" y="295365"/>
                <a:ext cx="111600" cy="465120"/>
              </p14:xfrm>
            </p:contentPart>
          </mc:Choice>
          <mc:Fallback xmlns="">
            <p:pic>
              <p:nvPicPr>
                <p:cNvPr id="4" name="Ink 3">
                  <a:extLst>
                    <a:ext uri="{FF2B5EF4-FFF2-40B4-BE49-F238E27FC236}">
                      <a16:creationId xmlns:a16="http://schemas.microsoft.com/office/drawing/2014/main" id="{42919355-A42C-4060-A145-358E86D2D766}"/>
                    </a:ext>
                  </a:extLst>
                </p:cNvPr>
                <p:cNvPicPr/>
                <p:nvPr/>
              </p:nvPicPr>
              <p:blipFill>
                <a:blip r:embed="rId24"/>
                <a:stretch>
                  <a:fillRect/>
                </a:stretch>
              </p:blipFill>
              <p:spPr>
                <a:xfrm>
                  <a:off x="4917521" y="277365"/>
                  <a:ext cx="147240" cy="5007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6" name="Ink 5">
                  <a:extLst>
                    <a:ext uri="{FF2B5EF4-FFF2-40B4-BE49-F238E27FC236}">
                      <a16:creationId xmlns:a16="http://schemas.microsoft.com/office/drawing/2014/main" id="{0EA720DE-C4B7-4F82-A44A-CC7B02D6B126}"/>
                    </a:ext>
                  </a:extLst>
                </p14:cNvPr>
                <p14:cNvContentPartPr/>
                <p14:nvPr/>
              </p14:nvContentPartPr>
              <p14:xfrm>
                <a:off x="4894841" y="487245"/>
                <a:ext cx="75240" cy="45360"/>
              </p14:xfrm>
            </p:contentPart>
          </mc:Choice>
          <mc:Fallback xmlns="">
            <p:pic>
              <p:nvPicPr>
                <p:cNvPr id="6" name="Ink 5">
                  <a:extLst>
                    <a:ext uri="{FF2B5EF4-FFF2-40B4-BE49-F238E27FC236}">
                      <a16:creationId xmlns:a16="http://schemas.microsoft.com/office/drawing/2014/main" id="{0EA720DE-C4B7-4F82-A44A-CC7B02D6B126}"/>
                    </a:ext>
                  </a:extLst>
                </p:cNvPr>
                <p:cNvPicPr/>
                <p:nvPr/>
              </p:nvPicPr>
              <p:blipFill>
                <a:blip r:embed="rId26"/>
                <a:stretch>
                  <a:fillRect/>
                </a:stretch>
              </p:blipFill>
              <p:spPr>
                <a:xfrm>
                  <a:off x="4877201" y="469605"/>
                  <a:ext cx="11088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8" name="Ink 7">
                  <a:extLst>
                    <a:ext uri="{FF2B5EF4-FFF2-40B4-BE49-F238E27FC236}">
                      <a16:creationId xmlns:a16="http://schemas.microsoft.com/office/drawing/2014/main" id="{B3B842DA-7DBF-4BDE-81FC-8298ADE03FCB}"/>
                    </a:ext>
                  </a:extLst>
                </p14:cNvPr>
                <p14:cNvContentPartPr/>
                <p14:nvPr/>
              </p14:nvContentPartPr>
              <p14:xfrm>
                <a:off x="5037401" y="524685"/>
                <a:ext cx="171720" cy="255240"/>
              </p14:xfrm>
            </p:contentPart>
          </mc:Choice>
          <mc:Fallback xmlns="">
            <p:pic>
              <p:nvPicPr>
                <p:cNvPr id="8" name="Ink 7">
                  <a:extLst>
                    <a:ext uri="{FF2B5EF4-FFF2-40B4-BE49-F238E27FC236}">
                      <a16:creationId xmlns:a16="http://schemas.microsoft.com/office/drawing/2014/main" id="{B3B842DA-7DBF-4BDE-81FC-8298ADE03FCB}"/>
                    </a:ext>
                  </a:extLst>
                </p:cNvPr>
                <p:cNvPicPr/>
                <p:nvPr/>
              </p:nvPicPr>
              <p:blipFill>
                <a:blip r:embed="rId28"/>
                <a:stretch>
                  <a:fillRect/>
                </a:stretch>
              </p:blipFill>
              <p:spPr>
                <a:xfrm>
                  <a:off x="5019761" y="506685"/>
                  <a:ext cx="207360" cy="29088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9" name="Ink 8">
                  <a:extLst>
                    <a:ext uri="{FF2B5EF4-FFF2-40B4-BE49-F238E27FC236}">
                      <a16:creationId xmlns:a16="http://schemas.microsoft.com/office/drawing/2014/main" id="{CC4CDAF4-F2BE-4A41-8092-A98BD9FDB0B1}"/>
                    </a:ext>
                  </a:extLst>
                </p14:cNvPr>
                <p14:cNvContentPartPr/>
                <p14:nvPr/>
              </p14:nvContentPartPr>
              <p14:xfrm>
                <a:off x="5262761" y="282045"/>
                <a:ext cx="485640" cy="517680"/>
              </p14:xfrm>
            </p:contentPart>
          </mc:Choice>
          <mc:Fallback xmlns="">
            <p:pic>
              <p:nvPicPr>
                <p:cNvPr id="9" name="Ink 8">
                  <a:extLst>
                    <a:ext uri="{FF2B5EF4-FFF2-40B4-BE49-F238E27FC236}">
                      <a16:creationId xmlns:a16="http://schemas.microsoft.com/office/drawing/2014/main" id="{CC4CDAF4-F2BE-4A41-8092-A98BD9FDB0B1}"/>
                    </a:ext>
                  </a:extLst>
                </p:cNvPr>
                <p:cNvPicPr/>
                <p:nvPr/>
              </p:nvPicPr>
              <p:blipFill>
                <a:blip r:embed="rId30"/>
                <a:stretch>
                  <a:fillRect/>
                </a:stretch>
              </p:blipFill>
              <p:spPr>
                <a:xfrm>
                  <a:off x="5244761" y="264045"/>
                  <a:ext cx="521280" cy="55332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0" name="Ink 9">
                  <a:extLst>
                    <a:ext uri="{FF2B5EF4-FFF2-40B4-BE49-F238E27FC236}">
                      <a16:creationId xmlns:a16="http://schemas.microsoft.com/office/drawing/2014/main" id="{00A6690F-660F-4368-95F6-F74954DACADD}"/>
                    </a:ext>
                  </a:extLst>
                </p14:cNvPr>
                <p14:cNvContentPartPr/>
                <p14:nvPr/>
              </p14:nvContentPartPr>
              <p14:xfrm>
                <a:off x="5888441" y="165045"/>
                <a:ext cx="649800" cy="776520"/>
              </p14:xfrm>
            </p:contentPart>
          </mc:Choice>
          <mc:Fallback xmlns="">
            <p:pic>
              <p:nvPicPr>
                <p:cNvPr id="10" name="Ink 9">
                  <a:extLst>
                    <a:ext uri="{FF2B5EF4-FFF2-40B4-BE49-F238E27FC236}">
                      <a16:creationId xmlns:a16="http://schemas.microsoft.com/office/drawing/2014/main" id="{00A6690F-660F-4368-95F6-F74954DACADD}"/>
                    </a:ext>
                  </a:extLst>
                </p:cNvPr>
                <p:cNvPicPr/>
                <p:nvPr/>
              </p:nvPicPr>
              <p:blipFill>
                <a:blip r:embed="rId32"/>
                <a:stretch>
                  <a:fillRect/>
                </a:stretch>
              </p:blipFill>
              <p:spPr>
                <a:xfrm>
                  <a:off x="5870441" y="147045"/>
                  <a:ext cx="685440" cy="81216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2" name="Ink 11">
                  <a:extLst>
                    <a:ext uri="{FF2B5EF4-FFF2-40B4-BE49-F238E27FC236}">
                      <a16:creationId xmlns:a16="http://schemas.microsoft.com/office/drawing/2014/main" id="{026E034D-39C8-4D28-B18E-CFE027D26259}"/>
                    </a:ext>
                  </a:extLst>
                </p14:cNvPr>
                <p14:cNvContentPartPr/>
                <p14:nvPr/>
              </p14:nvContentPartPr>
              <p14:xfrm>
                <a:off x="6856121" y="732765"/>
                <a:ext cx="454680" cy="600120"/>
              </p14:xfrm>
            </p:contentPart>
          </mc:Choice>
          <mc:Fallback xmlns="">
            <p:pic>
              <p:nvPicPr>
                <p:cNvPr id="12" name="Ink 11">
                  <a:extLst>
                    <a:ext uri="{FF2B5EF4-FFF2-40B4-BE49-F238E27FC236}">
                      <a16:creationId xmlns:a16="http://schemas.microsoft.com/office/drawing/2014/main" id="{026E034D-39C8-4D28-B18E-CFE027D26259}"/>
                    </a:ext>
                  </a:extLst>
                </p:cNvPr>
                <p:cNvPicPr/>
                <p:nvPr/>
              </p:nvPicPr>
              <p:blipFill>
                <a:blip r:embed="rId34"/>
                <a:stretch>
                  <a:fillRect/>
                </a:stretch>
              </p:blipFill>
              <p:spPr>
                <a:xfrm>
                  <a:off x="6838121" y="714765"/>
                  <a:ext cx="490320" cy="63576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13" name="Ink 12">
                  <a:extLst>
                    <a:ext uri="{FF2B5EF4-FFF2-40B4-BE49-F238E27FC236}">
                      <a16:creationId xmlns:a16="http://schemas.microsoft.com/office/drawing/2014/main" id="{4D9AA176-CD57-410B-9463-F6CEFB2B33AF}"/>
                    </a:ext>
                  </a:extLst>
                </p14:cNvPr>
                <p14:cNvContentPartPr/>
                <p14:nvPr/>
              </p14:nvContentPartPr>
              <p14:xfrm>
                <a:off x="7449401" y="754365"/>
                <a:ext cx="387000" cy="475200"/>
              </p14:xfrm>
            </p:contentPart>
          </mc:Choice>
          <mc:Fallback xmlns="">
            <p:pic>
              <p:nvPicPr>
                <p:cNvPr id="13" name="Ink 12">
                  <a:extLst>
                    <a:ext uri="{FF2B5EF4-FFF2-40B4-BE49-F238E27FC236}">
                      <a16:creationId xmlns:a16="http://schemas.microsoft.com/office/drawing/2014/main" id="{4D9AA176-CD57-410B-9463-F6CEFB2B33AF}"/>
                    </a:ext>
                  </a:extLst>
                </p:cNvPr>
                <p:cNvPicPr/>
                <p:nvPr/>
              </p:nvPicPr>
              <p:blipFill>
                <a:blip r:embed="rId36"/>
                <a:stretch>
                  <a:fillRect/>
                </a:stretch>
              </p:blipFill>
              <p:spPr>
                <a:xfrm>
                  <a:off x="7431761" y="736725"/>
                  <a:ext cx="422640" cy="51084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3" name="Ink 22">
                  <a:extLst>
                    <a:ext uri="{FF2B5EF4-FFF2-40B4-BE49-F238E27FC236}">
                      <a16:creationId xmlns:a16="http://schemas.microsoft.com/office/drawing/2014/main" id="{A20966BE-1489-4B13-8DBB-D032F4DCDED5}"/>
                    </a:ext>
                  </a:extLst>
                </p14:cNvPr>
                <p14:cNvContentPartPr/>
                <p14:nvPr/>
              </p14:nvContentPartPr>
              <p14:xfrm>
                <a:off x="4308401" y="252165"/>
                <a:ext cx="438840" cy="724680"/>
              </p14:xfrm>
            </p:contentPart>
          </mc:Choice>
          <mc:Fallback xmlns="">
            <p:pic>
              <p:nvPicPr>
                <p:cNvPr id="23" name="Ink 22">
                  <a:extLst>
                    <a:ext uri="{FF2B5EF4-FFF2-40B4-BE49-F238E27FC236}">
                      <a16:creationId xmlns:a16="http://schemas.microsoft.com/office/drawing/2014/main" id="{A20966BE-1489-4B13-8DBB-D032F4DCDED5}"/>
                    </a:ext>
                  </a:extLst>
                </p:cNvPr>
                <p:cNvPicPr/>
                <p:nvPr/>
              </p:nvPicPr>
              <p:blipFill>
                <a:blip r:embed="rId38"/>
                <a:stretch>
                  <a:fillRect/>
                </a:stretch>
              </p:blipFill>
              <p:spPr>
                <a:xfrm>
                  <a:off x="4290401" y="234525"/>
                  <a:ext cx="474480" cy="760320"/>
                </a:xfrm>
                <a:prstGeom prst="rect">
                  <a:avLst/>
                </a:prstGeom>
              </p:spPr>
            </p:pic>
          </mc:Fallback>
        </mc:AlternateContent>
      </p:grpSp>
      <p:sp>
        <p:nvSpPr>
          <p:cNvPr id="25" name="TextBox 24">
            <a:extLst>
              <a:ext uri="{FF2B5EF4-FFF2-40B4-BE49-F238E27FC236}">
                <a16:creationId xmlns:a16="http://schemas.microsoft.com/office/drawing/2014/main" id="{BF81A6CF-80F2-4943-8BBF-66FBB4E157BC}"/>
              </a:ext>
            </a:extLst>
          </p:cNvPr>
          <p:cNvSpPr txBox="1"/>
          <p:nvPr/>
        </p:nvSpPr>
        <p:spPr>
          <a:xfrm>
            <a:off x="471638" y="5947794"/>
            <a:ext cx="8043712" cy="461665"/>
          </a:xfrm>
          <a:prstGeom prst="rect">
            <a:avLst/>
          </a:prstGeom>
          <a:noFill/>
        </p:spPr>
        <p:txBody>
          <a:bodyPr wrap="square" rtlCol="0">
            <a:spAutoFit/>
          </a:bodyPr>
          <a:lstStyle/>
          <a:p>
            <a:r>
              <a:rPr lang="en-US" sz="2400" dirty="0"/>
              <a:t>Cu   +   2 Ag</a:t>
            </a:r>
            <a:r>
              <a:rPr lang="en-US" sz="2400" baseline="30000" dirty="0"/>
              <a:t>+</a:t>
            </a:r>
            <a:r>
              <a:rPr lang="en-US" sz="2400" dirty="0">
                <a:sym typeface="Symbol" panose="05050102010706020507" pitchFamily="18" charset="2"/>
              </a:rPr>
              <a:t>    </a:t>
            </a:r>
            <a:r>
              <a:rPr lang="en-US" sz="2400" baseline="30000" dirty="0"/>
              <a:t>+</a:t>
            </a:r>
            <a:r>
              <a:rPr lang="en-US" sz="2400" dirty="0"/>
              <a:t>    2 Ag   +   Cu</a:t>
            </a:r>
            <a:r>
              <a:rPr lang="en-US" sz="2400" baseline="30000" dirty="0"/>
              <a:t>2+</a:t>
            </a:r>
            <a:r>
              <a:rPr lang="en-US" sz="2400" dirty="0"/>
              <a:t>    but why not the other way?   </a:t>
            </a:r>
          </a:p>
        </p:txBody>
      </p:sp>
    </p:spTree>
    <p:extLst>
      <p:ext uri="{BB962C8B-B14F-4D97-AF65-F5344CB8AC3E}">
        <p14:creationId xmlns:p14="http://schemas.microsoft.com/office/powerpoint/2010/main" val="10418829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DC34F3D-6FA0-421B-9798-51C9EFAE3180}"/>
              </a:ext>
            </a:extLst>
          </p:cNvPr>
          <p:cNvSpPr txBox="1"/>
          <p:nvPr/>
        </p:nvSpPr>
        <p:spPr>
          <a:xfrm>
            <a:off x="696286" y="964734"/>
            <a:ext cx="7801762" cy="4524315"/>
          </a:xfrm>
          <a:prstGeom prst="rect">
            <a:avLst/>
          </a:prstGeom>
          <a:noFill/>
        </p:spPr>
        <p:txBody>
          <a:bodyPr wrap="square" rtlCol="0">
            <a:spAutoFit/>
          </a:bodyPr>
          <a:lstStyle/>
          <a:p>
            <a:r>
              <a:rPr lang="en-US" sz="2400" dirty="0">
                <a:latin typeface="Rockwell" panose="02060603020205020403" pitchFamily="18" charset="0"/>
              </a:rPr>
              <a:t>Redox Reactions are analogous to B-L acid base reactions.   Recall that those reactions run principally FROM stronger (acid and base) TO weaker.</a:t>
            </a:r>
          </a:p>
          <a:p>
            <a:endParaRPr lang="en-US" sz="2400" dirty="0">
              <a:latin typeface="Rockwell" panose="02060603020205020403" pitchFamily="18" charset="0"/>
            </a:endParaRPr>
          </a:p>
          <a:p>
            <a:r>
              <a:rPr lang="en-US" sz="2400" dirty="0">
                <a:latin typeface="Rockwell" panose="02060603020205020403" pitchFamily="18" charset="0"/>
              </a:rPr>
              <a:t>In a redox, electrons are transferred instead of protons.  The reducing agent LOSES electrons.  The electrons will be lost by the STRONGER reducing agent, and gained by the stronger oxidizing agent.</a:t>
            </a:r>
          </a:p>
          <a:p>
            <a:endParaRPr lang="en-US" sz="2400" dirty="0">
              <a:latin typeface="Rockwell" panose="02060603020205020403" pitchFamily="18" charset="0"/>
            </a:endParaRPr>
          </a:p>
          <a:p>
            <a:r>
              <a:rPr lang="en-US" sz="2400" dirty="0">
                <a:latin typeface="Rockwell" panose="02060603020205020403" pitchFamily="18" charset="0"/>
              </a:rPr>
              <a:t>Cu  +   2 Ag</a:t>
            </a:r>
            <a:r>
              <a:rPr lang="en-US" sz="2400" baseline="30000" dirty="0">
                <a:latin typeface="Rockwell" panose="02060603020205020403" pitchFamily="18" charset="0"/>
              </a:rPr>
              <a:t>+</a:t>
            </a:r>
            <a:r>
              <a:rPr lang="en-US" sz="2400" dirty="0">
                <a:latin typeface="Rockwell" panose="02060603020205020403" pitchFamily="18" charset="0"/>
              </a:rPr>
              <a:t> </a:t>
            </a:r>
            <a:r>
              <a:rPr lang="en-US" sz="2400" dirty="0">
                <a:sym typeface="Symbol" panose="05050102010706020507" pitchFamily="18" charset="2"/>
              </a:rPr>
              <a:t>   </a:t>
            </a:r>
            <a:r>
              <a:rPr lang="en-US" sz="2400" dirty="0">
                <a:latin typeface="Rockwell" panose="02060603020205020403" pitchFamily="18" charset="0"/>
                <a:sym typeface="Symbol" panose="05050102010706020507" pitchFamily="18" charset="2"/>
              </a:rPr>
              <a:t>Cu</a:t>
            </a:r>
            <a:r>
              <a:rPr lang="en-US" sz="2400" baseline="30000" dirty="0">
                <a:latin typeface="Rockwell" panose="02060603020205020403" pitchFamily="18" charset="0"/>
                <a:sym typeface="Symbol" panose="05050102010706020507" pitchFamily="18" charset="2"/>
              </a:rPr>
              <a:t>2+</a:t>
            </a:r>
            <a:r>
              <a:rPr lang="en-US" sz="2400" dirty="0">
                <a:latin typeface="Rockwell" panose="02060603020205020403" pitchFamily="18" charset="0"/>
                <a:sym typeface="Symbol" panose="05050102010706020507" pitchFamily="18" charset="2"/>
              </a:rPr>
              <a:t>   +  2 Ag.   Cu is the stronger reducing agent, so reaction goes as shown.  But how would we know that??</a:t>
            </a:r>
            <a:endParaRPr lang="en-US" sz="2400" dirty="0">
              <a:latin typeface="Rockwell" panose="02060603020205020403" pitchFamily="18" charset="0"/>
            </a:endParaRPr>
          </a:p>
        </p:txBody>
      </p:sp>
    </p:spTree>
    <p:extLst>
      <p:ext uri="{BB962C8B-B14F-4D97-AF65-F5344CB8AC3E}">
        <p14:creationId xmlns:p14="http://schemas.microsoft.com/office/powerpoint/2010/main" val="35358029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able&#10;&#10;Description automatically generated">
            <a:extLst>
              <a:ext uri="{FF2B5EF4-FFF2-40B4-BE49-F238E27FC236}">
                <a16:creationId xmlns:a16="http://schemas.microsoft.com/office/drawing/2014/main" id="{CDD52966-DD76-43C1-BFE6-BEE3805B36D1}"/>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4585" y="-283210"/>
            <a:ext cx="6894830" cy="7424420"/>
          </a:xfrm>
          <a:prstGeom prst="rect">
            <a:avLst/>
          </a:prstGeom>
          <a:noFill/>
          <a:ln>
            <a:noFill/>
          </a:ln>
          <a:effectLst/>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9585105-7610-428B-9701-FF42D1E2F232}"/>
                  </a:ext>
                </a:extLst>
              </p14:cNvPr>
              <p14:cNvContentPartPr/>
              <p14:nvPr/>
            </p14:nvContentPartPr>
            <p14:xfrm>
              <a:off x="2310401" y="485445"/>
              <a:ext cx="343080" cy="442440"/>
            </p14:xfrm>
          </p:contentPart>
        </mc:Choice>
        <mc:Fallback xmlns="">
          <p:pic>
            <p:nvPicPr>
              <p:cNvPr id="6" name="Ink 5">
                <a:extLst>
                  <a:ext uri="{FF2B5EF4-FFF2-40B4-BE49-F238E27FC236}">
                    <a16:creationId xmlns:a16="http://schemas.microsoft.com/office/drawing/2014/main" id="{09585105-7610-428B-9701-FF42D1E2F232}"/>
                  </a:ext>
                </a:extLst>
              </p:cNvPr>
              <p:cNvPicPr/>
              <p:nvPr/>
            </p:nvPicPr>
            <p:blipFill>
              <a:blip r:embed="rId4"/>
              <a:stretch>
                <a:fillRect/>
              </a:stretch>
            </p:blipFill>
            <p:spPr>
              <a:xfrm>
                <a:off x="2292401" y="467445"/>
                <a:ext cx="378720" cy="478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61862D99-4C25-442E-BB3E-918246FAE338}"/>
                  </a:ext>
                </a:extLst>
              </p14:cNvPr>
              <p14:cNvContentPartPr/>
              <p14:nvPr/>
            </p14:nvContentPartPr>
            <p14:xfrm>
              <a:off x="1869041" y="6177405"/>
              <a:ext cx="858960" cy="743400"/>
            </p14:xfrm>
          </p:contentPart>
        </mc:Choice>
        <mc:Fallback xmlns="">
          <p:pic>
            <p:nvPicPr>
              <p:cNvPr id="7" name="Ink 6">
                <a:extLst>
                  <a:ext uri="{FF2B5EF4-FFF2-40B4-BE49-F238E27FC236}">
                    <a16:creationId xmlns:a16="http://schemas.microsoft.com/office/drawing/2014/main" id="{61862D99-4C25-442E-BB3E-918246FAE338}"/>
                  </a:ext>
                </a:extLst>
              </p:cNvPr>
              <p:cNvPicPr/>
              <p:nvPr/>
            </p:nvPicPr>
            <p:blipFill>
              <a:blip r:embed="rId6"/>
              <a:stretch>
                <a:fillRect/>
              </a:stretch>
            </p:blipFill>
            <p:spPr>
              <a:xfrm>
                <a:off x="1851041" y="6159405"/>
                <a:ext cx="894600" cy="7790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Ink 7">
                <a:extLst>
                  <a:ext uri="{FF2B5EF4-FFF2-40B4-BE49-F238E27FC236}">
                    <a16:creationId xmlns:a16="http://schemas.microsoft.com/office/drawing/2014/main" id="{8EC2FF78-21A9-4088-A890-655E13E8720F}"/>
                  </a:ext>
                </a:extLst>
              </p14:cNvPr>
              <p14:cNvContentPartPr/>
              <p14:nvPr/>
            </p14:nvContentPartPr>
            <p14:xfrm>
              <a:off x="2143721" y="1056405"/>
              <a:ext cx="533880" cy="4862520"/>
            </p14:xfrm>
          </p:contentPart>
        </mc:Choice>
        <mc:Fallback xmlns="">
          <p:pic>
            <p:nvPicPr>
              <p:cNvPr id="8" name="Ink 7">
                <a:extLst>
                  <a:ext uri="{FF2B5EF4-FFF2-40B4-BE49-F238E27FC236}">
                    <a16:creationId xmlns:a16="http://schemas.microsoft.com/office/drawing/2014/main" id="{8EC2FF78-21A9-4088-A890-655E13E8720F}"/>
                  </a:ext>
                </a:extLst>
              </p:cNvPr>
              <p:cNvPicPr/>
              <p:nvPr/>
            </p:nvPicPr>
            <p:blipFill>
              <a:blip r:embed="rId8"/>
              <a:stretch>
                <a:fillRect/>
              </a:stretch>
            </p:blipFill>
            <p:spPr>
              <a:xfrm>
                <a:off x="2125721" y="1038765"/>
                <a:ext cx="569520" cy="4898160"/>
              </a:xfrm>
              <a:prstGeom prst="rect">
                <a:avLst/>
              </a:prstGeom>
            </p:spPr>
          </p:pic>
        </mc:Fallback>
      </mc:AlternateContent>
      <p:grpSp>
        <p:nvGrpSpPr>
          <p:cNvPr id="16" name="Group 15">
            <a:extLst>
              <a:ext uri="{FF2B5EF4-FFF2-40B4-BE49-F238E27FC236}">
                <a16:creationId xmlns:a16="http://schemas.microsoft.com/office/drawing/2014/main" id="{ECE31F54-3C3E-4779-B5D5-C8CC16DE46CE}"/>
              </a:ext>
            </a:extLst>
          </p:cNvPr>
          <p:cNvGrpSpPr/>
          <p:nvPr/>
        </p:nvGrpSpPr>
        <p:grpSpPr>
          <a:xfrm>
            <a:off x="6441401" y="304725"/>
            <a:ext cx="1823040" cy="6561720"/>
            <a:chOff x="6441401" y="304725"/>
            <a:chExt cx="1823040" cy="6561720"/>
          </a:xfrm>
        </p:grpSpPr>
        <mc:AlternateContent xmlns:mc="http://schemas.openxmlformats.org/markup-compatibility/2006" xmlns:p14="http://schemas.microsoft.com/office/powerpoint/2010/main">
          <mc:Choice Requires="p14">
            <p:contentPart p14:bwMode="auto" r:id="rId9">
              <p14:nvContentPartPr>
                <p14:cNvPr id="9" name="Ink 8">
                  <a:extLst>
                    <a:ext uri="{FF2B5EF4-FFF2-40B4-BE49-F238E27FC236}">
                      <a16:creationId xmlns:a16="http://schemas.microsoft.com/office/drawing/2014/main" id="{60A44CBE-3EAE-4400-93E0-55DFE853D3E4}"/>
                    </a:ext>
                  </a:extLst>
                </p14:cNvPr>
                <p14:cNvContentPartPr/>
                <p14:nvPr/>
              </p14:nvContentPartPr>
              <p14:xfrm>
                <a:off x="6441401" y="6504645"/>
                <a:ext cx="351360" cy="361800"/>
              </p14:xfrm>
            </p:contentPart>
          </mc:Choice>
          <mc:Fallback xmlns="">
            <p:pic>
              <p:nvPicPr>
                <p:cNvPr id="9" name="Ink 8">
                  <a:extLst>
                    <a:ext uri="{FF2B5EF4-FFF2-40B4-BE49-F238E27FC236}">
                      <a16:creationId xmlns:a16="http://schemas.microsoft.com/office/drawing/2014/main" id="{60A44CBE-3EAE-4400-93E0-55DFE853D3E4}"/>
                    </a:ext>
                  </a:extLst>
                </p:cNvPr>
                <p:cNvPicPr/>
                <p:nvPr/>
              </p:nvPicPr>
              <p:blipFill>
                <a:blip r:embed="rId10"/>
                <a:stretch>
                  <a:fillRect/>
                </a:stretch>
              </p:blipFill>
              <p:spPr>
                <a:xfrm>
                  <a:off x="6423401" y="6486645"/>
                  <a:ext cx="387000" cy="3974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Ink 9">
                  <a:extLst>
                    <a:ext uri="{FF2B5EF4-FFF2-40B4-BE49-F238E27FC236}">
                      <a16:creationId xmlns:a16="http://schemas.microsoft.com/office/drawing/2014/main" id="{CFD119E8-66B7-48B6-9A41-E7A87011226D}"/>
                    </a:ext>
                  </a:extLst>
                </p14:cNvPr>
                <p14:cNvContentPartPr/>
                <p14:nvPr/>
              </p14:nvContentPartPr>
              <p14:xfrm>
                <a:off x="6658121" y="6173805"/>
                <a:ext cx="18720" cy="16200"/>
              </p14:xfrm>
            </p:contentPart>
          </mc:Choice>
          <mc:Fallback xmlns="">
            <p:pic>
              <p:nvPicPr>
                <p:cNvPr id="10" name="Ink 9">
                  <a:extLst>
                    <a:ext uri="{FF2B5EF4-FFF2-40B4-BE49-F238E27FC236}">
                      <a16:creationId xmlns:a16="http://schemas.microsoft.com/office/drawing/2014/main" id="{CFD119E8-66B7-48B6-9A41-E7A87011226D}"/>
                    </a:ext>
                  </a:extLst>
                </p:cNvPr>
                <p:cNvPicPr/>
                <p:nvPr/>
              </p:nvPicPr>
              <p:blipFill>
                <a:blip r:embed="rId12"/>
                <a:stretch>
                  <a:fillRect/>
                </a:stretch>
              </p:blipFill>
              <p:spPr>
                <a:xfrm>
                  <a:off x="6640481" y="6155805"/>
                  <a:ext cx="54360" cy="518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 name="Ink 10">
                  <a:extLst>
                    <a:ext uri="{FF2B5EF4-FFF2-40B4-BE49-F238E27FC236}">
                      <a16:creationId xmlns:a16="http://schemas.microsoft.com/office/drawing/2014/main" id="{159425AB-0FA2-4B39-BA50-BADB43B7F3F5}"/>
                    </a:ext>
                  </a:extLst>
                </p14:cNvPr>
                <p14:cNvContentPartPr/>
                <p14:nvPr/>
              </p14:nvContentPartPr>
              <p14:xfrm>
                <a:off x="6614561" y="715845"/>
                <a:ext cx="1349280" cy="5589360"/>
              </p14:xfrm>
            </p:contentPart>
          </mc:Choice>
          <mc:Fallback xmlns="">
            <p:pic>
              <p:nvPicPr>
                <p:cNvPr id="11" name="Ink 10">
                  <a:extLst>
                    <a:ext uri="{FF2B5EF4-FFF2-40B4-BE49-F238E27FC236}">
                      <a16:creationId xmlns:a16="http://schemas.microsoft.com/office/drawing/2014/main" id="{159425AB-0FA2-4B39-BA50-BADB43B7F3F5}"/>
                    </a:ext>
                  </a:extLst>
                </p:cNvPr>
                <p:cNvPicPr/>
                <p:nvPr/>
              </p:nvPicPr>
              <p:blipFill>
                <a:blip r:embed="rId14"/>
                <a:stretch>
                  <a:fillRect/>
                </a:stretch>
              </p:blipFill>
              <p:spPr>
                <a:xfrm>
                  <a:off x="6596921" y="698205"/>
                  <a:ext cx="1384920" cy="5625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Ink 12">
                  <a:extLst>
                    <a:ext uri="{FF2B5EF4-FFF2-40B4-BE49-F238E27FC236}">
                      <a16:creationId xmlns:a16="http://schemas.microsoft.com/office/drawing/2014/main" id="{D4764ABB-C02E-4945-8B33-DBDF11E42530}"/>
                    </a:ext>
                  </a:extLst>
                </p14:cNvPr>
                <p14:cNvContentPartPr/>
                <p14:nvPr/>
              </p14:nvContentPartPr>
              <p14:xfrm>
                <a:off x="7791761" y="737445"/>
                <a:ext cx="472680" cy="526320"/>
              </p14:xfrm>
            </p:contentPart>
          </mc:Choice>
          <mc:Fallback xmlns="">
            <p:pic>
              <p:nvPicPr>
                <p:cNvPr id="13" name="Ink 12">
                  <a:extLst>
                    <a:ext uri="{FF2B5EF4-FFF2-40B4-BE49-F238E27FC236}">
                      <a16:creationId xmlns:a16="http://schemas.microsoft.com/office/drawing/2014/main" id="{D4764ABB-C02E-4945-8B33-DBDF11E42530}"/>
                    </a:ext>
                  </a:extLst>
                </p:cNvPr>
                <p:cNvPicPr/>
                <p:nvPr/>
              </p:nvPicPr>
              <p:blipFill>
                <a:blip r:embed="rId16"/>
                <a:stretch>
                  <a:fillRect/>
                </a:stretch>
              </p:blipFill>
              <p:spPr>
                <a:xfrm>
                  <a:off x="7774121" y="719445"/>
                  <a:ext cx="508320" cy="5619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5" name="Ink 14">
                  <a:extLst>
                    <a:ext uri="{FF2B5EF4-FFF2-40B4-BE49-F238E27FC236}">
                      <a16:creationId xmlns:a16="http://schemas.microsoft.com/office/drawing/2014/main" id="{5401FCD8-9FF9-4C7C-97AF-C8CDBEBB208F}"/>
                    </a:ext>
                  </a:extLst>
                </p14:cNvPr>
                <p14:cNvContentPartPr/>
                <p14:nvPr/>
              </p14:nvContentPartPr>
              <p14:xfrm>
                <a:off x="7491161" y="304725"/>
                <a:ext cx="628920" cy="450360"/>
              </p14:xfrm>
            </p:contentPart>
          </mc:Choice>
          <mc:Fallback xmlns="">
            <p:pic>
              <p:nvPicPr>
                <p:cNvPr id="15" name="Ink 14">
                  <a:extLst>
                    <a:ext uri="{FF2B5EF4-FFF2-40B4-BE49-F238E27FC236}">
                      <a16:creationId xmlns:a16="http://schemas.microsoft.com/office/drawing/2014/main" id="{5401FCD8-9FF9-4C7C-97AF-C8CDBEBB208F}"/>
                    </a:ext>
                  </a:extLst>
                </p:cNvPr>
                <p:cNvPicPr/>
                <p:nvPr/>
              </p:nvPicPr>
              <p:blipFill>
                <a:blip r:embed="rId18"/>
                <a:stretch>
                  <a:fillRect/>
                </a:stretch>
              </p:blipFill>
              <p:spPr>
                <a:xfrm>
                  <a:off x="7473521" y="287085"/>
                  <a:ext cx="664560" cy="486000"/>
                </a:xfrm>
                <a:prstGeom prst="rect">
                  <a:avLst/>
                </a:prstGeom>
              </p:spPr>
            </p:pic>
          </mc:Fallback>
        </mc:AlternateContent>
      </p:grpSp>
      <p:grpSp>
        <p:nvGrpSpPr>
          <p:cNvPr id="22" name="Group 21">
            <a:extLst>
              <a:ext uri="{FF2B5EF4-FFF2-40B4-BE49-F238E27FC236}">
                <a16:creationId xmlns:a16="http://schemas.microsoft.com/office/drawing/2014/main" id="{5FEF6D15-7CA1-4D1D-AD0D-F43D06EE57BF}"/>
              </a:ext>
            </a:extLst>
          </p:cNvPr>
          <p:cNvGrpSpPr/>
          <p:nvPr/>
        </p:nvGrpSpPr>
        <p:grpSpPr>
          <a:xfrm>
            <a:off x="7937561" y="3348885"/>
            <a:ext cx="760320" cy="867960"/>
            <a:chOff x="7937561" y="3348885"/>
            <a:chExt cx="760320" cy="867960"/>
          </a:xfrm>
        </p:grpSpPr>
        <mc:AlternateContent xmlns:mc="http://schemas.openxmlformats.org/markup-compatibility/2006" xmlns:p14="http://schemas.microsoft.com/office/powerpoint/2010/main">
          <mc:Choice Requires="p14">
            <p:contentPart p14:bwMode="auto" r:id="rId19">
              <p14:nvContentPartPr>
                <p14:cNvPr id="17" name="Ink 16">
                  <a:extLst>
                    <a:ext uri="{FF2B5EF4-FFF2-40B4-BE49-F238E27FC236}">
                      <a16:creationId xmlns:a16="http://schemas.microsoft.com/office/drawing/2014/main" id="{6A36C8B3-F1AF-4A56-AEFF-3C1732612F95}"/>
                    </a:ext>
                  </a:extLst>
                </p14:cNvPr>
                <p14:cNvContentPartPr/>
                <p14:nvPr/>
              </p14:nvContentPartPr>
              <p14:xfrm>
                <a:off x="7937561" y="3348885"/>
                <a:ext cx="297360" cy="777240"/>
              </p14:xfrm>
            </p:contentPart>
          </mc:Choice>
          <mc:Fallback xmlns="">
            <p:pic>
              <p:nvPicPr>
                <p:cNvPr id="17" name="Ink 16">
                  <a:extLst>
                    <a:ext uri="{FF2B5EF4-FFF2-40B4-BE49-F238E27FC236}">
                      <a16:creationId xmlns:a16="http://schemas.microsoft.com/office/drawing/2014/main" id="{6A36C8B3-F1AF-4A56-AEFF-3C1732612F95}"/>
                    </a:ext>
                  </a:extLst>
                </p:cNvPr>
                <p:cNvPicPr/>
                <p:nvPr/>
              </p:nvPicPr>
              <p:blipFill>
                <a:blip r:embed="rId20"/>
                <a:stretch>
                  <a:fillRect/>
                </a:stretch>
              </p:blipFill>
              <p:spPr>
                <a:xfrm>
                  <a:off x="7919561" y="3330885"/>
                  <a:ext cx="333000" cy="8128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8" name="Ink 17">
                  <a:extLst>
                    <a:ext uri="{FF2B5EF4-FFF2-40B4-BE49-F238E27FC236}">
                      <a16:creationId xmlns:a16="http://schemas.microsoft.com/office/drawing/2014/main" id="{30A714E2-8F4A-4AF5-ADAF-7C32364FE09E}"/>
                    </a:ext>
                  </a:extLst>
                </p14:cNvPr>
                <p14:cNvContentPartPr/>
                <p14:nvPr/>
              </p14:nvContentPartPr>
              <p14:xfrm>
                <a:off x="8365961" y="3449685"/>
                <a:ext cx="331920" cy="767160"/>
              </p14:xfrm>
            </p:contentPart>
          </mc:Choice>
          <mc:Fallback xmlns="">
            <p:pic>
              <p:nvPicPr>
                <p:cNvPr id="18" name="Ink 17">
                  <a:extLst>
                    <a:ext uri="{FF2B5EF4-FFF2-40B4-BE49-F238E27FC236}">
                      <a16:creationId xmlns:a16="http://schemas.microsoft.com/office/drawing/2014/main" id="{30A714E2-8F4A-4AF5-ADAF-7C32364FE09E}"/>
                    </a:ext>
                  </a:extLst>
                </p:cNvPr>
                <p:cNvPicPr/>
                <p:nvPr/>
              </p:nvPicPr>
              <p:blipFill>
                <a:blip r:embed="rId22"/>
                <a:stretch>
                  <a:fillRect/>
                </a:stretch>
              </p:blipFill>
              <p:spPr>
                <a:xfrm>
                  <a:off x="8348321" y="3432045"/>
                  <a:ext cx="367560" cy="8028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9" name="Ink 18">
                  <a:extLst>
                    <a:ext uri="{FF2B5EF4-FFF2-40B4-BE49-F238E27FC236}">
                      <a16:creationId xmlns:a16="http://schemas.microsoft.com/office/drawing/2014/main" id="{FA9ECFDF-EE2D-4AEA-9485-EEDA742C204C}"/>
                    </a:ext>
                  </a:extLst>
                </p14:cNvPr>
                <p14:cNvContentPartPr/>
                <p14:nvPr/>
              </p14:nvContentPartPr>
              <p14:xfrm>
                <a:off x="8253281" y="3922365"/>
                <a:ext cx="277200" cy="66600"/>
              </p14:xfrm>
            </p:contentPart>
          </mc:Choice>
          <mc:Fallback xmlns="">
            <p:pic>
              <p:nvPicPr>
                <p:cNvPr id="19" name="Ink 18">
                  <a:extLst>
                    <a:ext uri="{FF2B5EF4-FFF2-40B4-BE49-F238E27FC236}">
                      <a16:creationId xmlns:a16="http://schemas.microsoft.com/office/drawing/2014/main" id="{FA9ECFDF-EE2D-4AEA-9485-EEDA742C204C}"/>
                    </a:ext>
                  </a:extLst>
                </p:cNvPr>
                <p:cNvPicPr/>
                <p:nvPr/>
              </p:nvPicPr>
              <p:blipFill>
                <a:blip r:embed="rId24"/>
                <a:stretch>
                  <a:fillRect/>
                </a:stretch>
              </p:blipFill>
              <p:spPr>
                <a:xfrm>
                  <a:off x="8235281" y="3904725"/>
                  <a:ext cx="31284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a16="http://schemas.microsoft.com/office/drawing/2014/main" id="{7F2144BD-14D7-41BC-9158-F1524FEE4743}"/>
                    </a:ext>
                  </a:extLst>
                </p14:cNvPr>
                <p14:cNvContentPartPr/>
                <p14:nvPr/>
              </p14:nvContentPartPr>
              <p14:xfrm>
                <a:off x="8216921" y="3815085"/>
                <a:ext cx="477720" cy="162360"/>
              </p14:xfrm>
            </p:contentPart>
          </mc:Choice>
          <mc:Fallback xmlns="">
            <p:pic>
              <p:nvPicPr>
                <p:cNvPr id="21" name="Ink 20">
                  <a:extLst>
                    <a:ext uri="{FF2B5EF4-FFF2-40B4-BE49-F238E27FC236}">
                      <a16:creationId xmlns:a16="http://schemas.microsoft.com/office/drawing/2014/main" id="{7F2144BD-14D7-41BC-9158-F1524FEE4743}"/>
                    </a:ext>
                  </a:extLst>
                </p:cNvPr>
                <p:cNvPicPr/>
                <p:nvPr/>
              </p:nvPicPr>
              <p:blipFill>
                <a:blip r:embed="rId26"/>
                <a:stretch>
                  <a:fillRect/>
                </a:stretch>
              </p:blipFill>
              <p:spPr>
                <a:xfrm>
                  <a:off x="8198921" y="3797445"/>
                  <a:ext cx="513360" cy="19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7">
            <p14:nvContentPartPr>
              <p14:cNvPr id="23" name="Ink 22">
                <a:extLst>
                  <a:ext uri="{FF2B5EF4-FFF2-40B4-BE49-F238E27FC236}">
                    <a16:creationId xmlns:a16="http://schemas.microsoft.com/office/drawing/2014/main" id="{F46DF455-7C86-4AFA-BC9C-72A1BEB2F6B8}"/>
                  </a:ext>
                </a:extLst>
              </p14:cNvPr>
              <p14:cNvContentPartPr/>
              <p14:nvPr/>
            </p14:nvContentPartPr>
            <p14:xfrm>
              <a:off x="5358881" y="4291365"/>
              <a:ext cx="227160" cy="284400"/>
            </p14:xfrm>
          </p:contentPart>
        </mc:Choice>
        <mc:Fallback xmlns="">
          <p:pic>
            <p:nvPicPr>
              <p:cNvPr id="23" name="Ink 22">
                <a:extLst>
                  <a:ext uri="{FF2B5EF4-FFF2-40B4-BE49-F238E27FC236}">
                    <a16:creationId xmlns:a16="http://schemas.microsoft.com/office/drawing/2014/main" id="{F46DF455-7C86-4AFA-BC9C-72A1BEB2F6B8}"/>
                  </a:ext>
                </a:extLst>
              </p:cNvPr>
              <p:cNvPicPr/>
              <p:nvPr/>
            </p:nvPicPr>
            <p:blipFill>
              <a:blip r:embed="rId28"/>
              <a:stretch>
                <a:fillRect/>
              </a:stretch>
            </p:blipFill>
            <p:spPr>
              <a:xfrm>
                <a:off x="5340881" y="4273365"/>
                <a:ext cx="262800" cy="32004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4" name="Ink 23">
                <a:extLst>
                  <a:ext uri="{FF2B5EF4-FFF2-40B4-BE49-F238E27FC236}">
                    <a16:creationId xmlns:a16="http://schemas.microsoft.com/office/drawing/2014/main" id="{24D72F26-A111-48A2-8C17-79D3D1140E88}"/>
                  </a:ext>
                </a:extLst>
              </p14:cNvPr>
              <p14:cNvContentPartPr/>
              <p14:nvPr/>
            </p14:nvContentPartPr>
            <p14:xfrm>
              <a:off x="5214881" y="2540325"/>
              <a:ext cx="408960" cy="194040"/>
            </p14:xfrm>
          </p:contentPart>
        </mc:Choice>
        <mc:Fallback xmlns="">
          <p:pic>
            <p:nvPicPr>
              <p:cNvPr id="24" name="Ink 23">
                <a:extLst>
                  <a:ext uri="{FF2B5EF4-FFF2-40B4-BE49-F238E27FC236}">
                    <a16:creationId xmlns:a16="http://schemas.microsoft.com/office/drawing/2014/main" id="{24D72F26-A111-48A2-8C17-79D3D1140E88}"/>
                  </a:ext>
                </a:extLst>
              </p:cNvPr>
              <p:cNvPicPr/>
              <p:nvPr/>
            </p:nvPicPr>
            <p:blipFill>
              <a:blip r:embed="rId30"/>
              <a:stretch>
                <a:fillRect/>
              </a:stretch>
            </p:blipFill>
            <p:spPr>
              <a:xfrm>
                <a:off x="5197241" y="2522325"/>
                <a:ext cx="444600" cy="2296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5" name="Ink 24">
                <a:extLst>
                  <a:ext uri="{FF2B5EF4-FFF2-40B4-BE49-F238E27FC236}">
                    <a16:creationId xmlns:a16="http://schemas.microsoft.com/office/drawing/2014/main" id="{904E7716-6103-4B11-B7DE-58BAD6B29B16}"/>
                  </a:ext>
                </a:extLst>
              </p14:cNvPr>
              <p14:cNvContentPartPr/>
              <p14:nvPr/>
            </p14:nvContentPartPr>
            <p14:xfrm>
              <a:off x="2621081" y="2485245"/>
              <a:ext cx="274680" cy="407160"/>
            </p14:xfrm>
          </p:contentPart>
        </mc:Choice>
        <mc:Fallback xmlns="">
          <p:pic>
            <p:nvPicPr>
              <p:cNvPr id="25" name="Ink 24">
                <a:extLst>
                  <a:ext uri="{FF2B5EF4-FFF2-40B4-BE49-F238E27FC236}">
                    <a16:creationId xmlns:a16="http://schemas.microsoft.com/office/drawing/2014/main" id="{904E7716-6103-4B11-B7DE-58BAD6B29B16}"/>
                  </a:ext>
                </a:extLst>
              </p:cNvPr>
              <p:cNvPicPr/>
              <p:nvPr/>
            </p:nvPicPr>
            <p:blipFill>
              <a:blip r:embed="rId32"/>
              <a:stretch>
                <a:fillRect/>
              </a:stretch>
            </p:blipFill>
            <p:spPr>
              <a:xfrm>
                <a:off x="2603081" y="2467605"/>
                <a:ext cx="310320" cy="4428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6" name="Ink 25">
                <a:extLst>
                  <a:ext uri="{FF2B5EF4-FFF2-40B4-BE49-F238E27FC236}">
                    <a16:creationId xmlns:a16="http://schemas.microsoft.com/office/drawing/2014/main" id="{0F7484E0-1303-4735-A6B5-668B81D23445}"/>
                  </a:ext>
                </a:extLst>
              </p14:cNvPr>
              <p14:cNvContentPartPr/>
              <p14:nvPr/>
            </p14:nvContentPartPr>
            <p14:xfrm>
              <a:off x="2653841" y="4196685"/>
              <a:ext cx="272520" cy="315000"/>
            </p14:xfrm>
          </p:contentPart>
        </mc:Choice>
        <mc:Fallback xmlns="">
          <p:pic>
            <p:nvPicPr>
              <p:cNvPr id="26" name="Ink 25">
                <a:extLst>
                  <a:ext uri="{FF2B5EF4-FFF2-40B4-BE49-F238E27FC236}">
                    <a16:creationId xmlns:a16="http://schemas.microsoft.com/office/drawing/2014/main" id="{0F7484E0-1303-4735-A6B5-668B81D23445}"/>
                  </a:ext>
                </a:extLst>
              </p:cNvPr>
              <p:cNvPicPr/>
              <p:nvPr/>
            </p:nvPicPr>
            <p:blipFill>
              <a:blip r:embed="rId34"/>
              <a:stretch>
                <a:fillRect/>
              </a:stretch>
            </p:blipFill>
            <p:spPr>
              <a:xfrm>
                <a:off x="2636201" y="4179045"/>
                <a:ext cx="308160" cy="350640"/>
              </a:xfrm>
              <a:prstGeom prst="rect">
                <a:avLst/>
              </a:prstGeom>
            </p:spPr>
          </p:pic>
        </mc:Fallback>
      </mc:AlternateContent>
    </p:spTree>
    <p:extLst>
      <p:ext uri="{BB962C8B-B14F-4D97-AF65-F5344CB8AC3E}">
        <p14:creationId xmlns:p14="http://schemas.microsoft.com/office/powerpoint/2010/main" val="372510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1267-1215-4E40-97CF-F960D4596C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EDC026-F3E0-44A6-8318-8AA218E9002A}"/>
              </a:ext>
            </a:extLst>
          </p:cNvPr>
          <p:cNvSpPr>
            <a:spLocks noGrp="1"/>
          </p:cNvSpPr>
          <p:nvPr>
            <p:ph idx="1"/>
          </p:nvPr>
        </p:nvSpPr>
        <p:spPr/>
        <p:txBody>
          <a:bodyPr/>
          <a:lstStyle/>
          <a:p>
            <a:endParaRPr lang="en-US"/>
          </a:p>
        </p:txBody>
      </p:sp>
      <p:sp>
        <p:nvSpPr>
          <p:cNvPr id="4" name="Content Placeholder 3">
            <a:extLst>
              <a:ext uri="{FF2B5EF4-FFF2-40B4-BE49-F238E27FC236}">
                <a16:creationId xmlns:a16="http://schemas.microsoft.com/office/drawing/2014/main" id="{F713675F-AD58-4B4B-9331-469FA6E78D5F}"/>
              </a:ext>
            </a:extLst>
          </p:cNvPr>
          <p:cNvSpPr>
            <a:spLocks noGrp="1"/>
          </p:cNvSpPr>
          <p:nvPr>
            <p:ph idx="13"/>
          </p:nvPr>
        </p:nvSpPr>
        <p:spPr/>
        <p:txBody>
          <a:bodyPr/>
          <a:lstStyle/>
          <a:p>
            <a:endParaRPr lang="en-US"/>
          </a:p>
        </p:txBody>
      </p:sp>
    </p:spTree>
    <p:extLst>
      <p:ext uri="{BB962C8B-B14F-4D97-AF65-F5344CB8AC3E}">
        <p14:creationId xmlns:p14="http://schemas.microsoft.com/office/powerpoint/2010/main" val="22585209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Cu-Ag</a:t>
            </a:r>
            <a:r>
              <a:rPr lang="en-US" baseline="30000" dirty="0"/>
              <a:t>+</a:t>
            </a:r>
            <a:r>
              <a:rPr lang="en-US" dirty="0"/>
              <a:t> Galvanic Cell</a:t>
            </a:r>
          </a:p>
        </p:txBody>
      </p:sp>
      <p:sp>
        <p:nvSpPr>
          <p:cNvPr id="3" name="Content Placeholder 2"/>
          <p:cNvSpPr>
            <a:spLocks noGrp="1"/>
          </p:cNvSpPr>
          <p:nvPr>
            <p:ph idx="1"/>
          </p:nvPr>
        </p:nvSpPr>
        <p:spPr/>
        <p:txBody>
          <a:bodyPr/>
          <a:lstStyle/>
          <a:p>
            <a:pPr marL="0" indent="0" algn="ctr">
              <a:buNone/>
            </a:pPr>
            <a:r>
              <a:rPr lang="en-US" dirty="0"/>
              <a:t>Cu(</a:t>
            </a:r>
            <a:r>
              <a:rPr lang="en-US" i="1" dirty="0"/>
              <a:t>s</a:t>
            </a:r>
            <a:r>
              <a:rPr lang="en-US" dirty="0"/>
              <a:t>)  +  2Ag</a:t>
            </a:r>
            <a:r>
              <a:rPr lang="en-US" baseline="30000" dirty="0"/>
              <a:t>+</a:t>
            </a:r>
            <a:r>
              <a:rPr lang="en-US" dirty="0"/>
              <a:t>(</a:t>
            </a:r>
            <a:r>
              <a:rPr lang="en-US" i="1" dirty="0" err="1"/>
              <a:t>aq</a:t>
            </a:r>
            <a:r>
              <a:rPr lang="en-US" dirty="0"/>
              <a:t>)   </a:t>
            </a:r>
            <a:r>
              <a:rPr lang="en-US" dirty="0">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a:t>
            </a:r>
            <a:r>
              <a:rPr lang="en-US" i="1" dirty="0" err="1">
                <a:sym typeface="Wingdings" pitchFamily="2" charset="2"/>
              </a:rPr>
              <a:t>aq</a:t>
            </a:r>
            <a:r>
              <a:rPr lang="en-US" dirty="0">
                <a:sym typeface="Wingdings" pitchFamily="2" charset="2"/>
              </a:rPr>
              <a:t>)  +  2Ag(</a:t>
            </a:r>
            <a:r>
              <a:rPr lang="en-US" i="1" dirty="0">
                <a:sym typeface="Wingdings" pitchFamily="2" charset="2"/>
              </a:rPr>
              <a:t>s</a:t>
            </a:r>
            <a:r>
              <a:rPr lang="en-US" dirty="0">
                <a:sym typeface="Wingdings" pitchFamily="2" charset="2"/>
              </a:rPr>
              <a:t>)</a:t>
            </a:r>
          </a:p>
          <a:p>
            <a:endParaRPr lang="en-US" dirty="0"/>
          </a:p>
          <a:p>
            <a:r>
              <a:rPr lang="en-US" dirty="0"/>
              <a:t> At the </a:t>
            </a:r>
            <a:r>
              <a:rPr lang="en-US" b="1" dirty="0"/>
              <a:t>Cu anode</a:t>
            </a:r>
            <a:r>
              <a:rPr lang="en-US" dirty="0"/>
              <a:t>, electrons are produced.</a:t>
            </a:r>
          </a:p>
          <a:p>
            <a:pPr marL="0" indent="0" algn="ctr">
              <a:buNone/>
            </a:pPr>
            <a:r>
              <a:rPr lang="en-US" dirty="0"/>
              <a:t>Cu(</a:t>
            </a:r>
            <a:r>
              <a:rPr lang="en-US" i="1" dirty="0"/>
              <a:t>s</a:t>
            </a:r>
            <a:r>
              <a:rPr lang="en-US" dirty="0"/>
              <a:t>) → Cu</a:t>
            </a:r>
            <a:r>
              <a:rPr lang="en-US" baseline="30000" dirty="0"/>
              <a:t>2+ </a:t>
            </a:r>
            <a:r>
              <a:rPr lang="en-US" dirty="0"/>
              <a:t>(</a:t>
            </a:r>
            <a:r>
              <a:rPr lang="en-US" i="1" dirty="0" err="1"/>
              <a:t>aq</a:t>
            </a:r>
            <a:r>
              <a:rPr lang="en-US" dirty="0"/>
              <a:t>) + 2e</a:t>
            </a:r>
            <a:r>
              <a:rPr lang="en-US" baseline="30000" dirty="0"/>
              <a:t>–</a:t>
            </a:r>
          </a:p>
          <a:p>
            <a:endParaRPr lang="en-US" dirty="0"/>
          </a:p>
          <a:p>
            <a:r>
              <a:rPr lang="en-US" dirty="0"/>
              <a:t> Electrons flow from the anode, through the voltmeter, to the </a:t>
            </a:r>
            <a:r>
              <a:rPr lang="en-US" b="1" dirty="0"/>
              <a:t>Ag cathode</a:t>
            </a:r>
            <a:r>
              <a:rPr lang="en-US" dirty="0"/>
              <a:t>; the voltmeter indicates the cell’s potential.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5281709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Cu-Ag</a:t>
            </a:r>
            <a:r>
              <a:rPr lang="en-US" baseline="30000" dirty="0"/>
              <a:t>+</a:t>
            </a:r>
            <a:r>
              <a:rPr lang="en-US" dirty="0"/>
              <a:t> Galvanic Cell</a:t>
            </a:r>
          </a:p>
        </p:txBody>
      </p:sp>
      <p:sp>
        <p:nvSpPr>
          <p:cNvPr id="3" name="Content Placeholder 2"/>
          <p:cNvSpPr>
            <a:spLocks noGrp="1"/>
          </p:cNvSpPr>
          <p:nvPr>
            <p:ph idx="1"/>
          </p:nvPr>
        </p:nvSpPr>
        <p:spPr/>
        <p:txBody>
          <a:bodyPr/>
          <a:lstStyle/>
          <a:p>
            <a:r>
              <a:rPr lang="en-US" dirty="0"/>
              <a:t>The electrons enter the Ag cathode, at which</a:t>
            </a:r>
          </a:p>
          <a:p>
            <a:endParaRPr lang="en-US" dirty="0"/>
          </a:p>
          <a:p>
            <a:pPr marL="0" indent="0" algn="ctr">
              <a:buNone/>
            </a:pPr>
            <a:r>
              <a:rPr lang="en-US" dirty="0">
                <a:sym typeface="Wingdings" pitchFamily="2" charset="2"/>
              </a:rPr>
              <a:t>2Ag</a:t>
            </a:r>
            <a:r>
              <a:rPr lang="en-US" baseline="30000" dirty="0">
                <a:sym typeface="Wingdings" pitchFamily="2" charset="2"/>
              </a:rPr>
              <a:t>+</a:t>
            </a:r>
            <a:r>
              <a:rPr lang="en-US" dirty="0">
                <a:sym typeface="Wingdings" pitchFamily="2" charset="2"/>
              </a:rPr>
              <a:t> (</a:t>
            </a:r>
            <a:r>
              <a:rPr lang="en-US" i="1" dirty="0" err="1">
                <a:sym typeface="Wingdings" pitchFamily="2" charset="2"/>
              </a:rPr>
              <a:t>aq</a:t>
            </a:r>
            <a:r>
              <a:rPr lang="en-US" dirty="0">
                <a:sym typeface="Wingdings" pitchFamily="2" charset="2"/>
              </a:rPr>
              <a:t>) + 2e</a:t>
            </a:r>
            <a:r>
              <a:rPr lang="en-US" baseline="30000" dirty="0">
                <a:sym typeface="Wingdings" pitchFamily="2" charset="2"/>
              </a:rPr>
              <a:t>–</a:t>
            </a:r>
            <a:r>
              <a:rPr lang="en-US" dirty="0">
                <a:sym typeface="Wingdings" pitchFamily="2" charset="2"/>
              </a:rPr>
              <a:t> </a:t>
            </a:r>
            <a:r>
              <a:rPr lang="en-US" dirty="0">
                <a:cs typeface="Times New Roman"/>
                <a:sym typeface="Wingdings" pitchFamily="2" charset="2"/>
              </a:rPr>
              <a:t>→</a:t>
            </a:r>
            <a:r>
              <a:rPr lang="en-US" dirty="0">
                <a:sym typeface="Wingdings" pitchFamily="2" charset="2"/>
              </a:rPr>
              <a:t> Ag(</a:t>
            </a:r>
            <a:r>
              <a:rPr lang="en-US" i="1" dirty="0">
                <a:sym typeface="Wingdings" pitchFamily="2" charset="2"/>
              </a:rPr>
              <a:t>s</a:t>
            </a:r>
            <a:r>
              <a:rPr lang="en-US" dirty="0">
                <a:sym typeface="Wingdings" pitchFamily="2" charset="2"/>
              </a:rPr>
              <a:t>)</a:t>
            </a:r>
          </a:p>
          <a:p>
            <a:endParaRPr lang="en-US" dirty="0"/>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9964922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Charge Balance</a:t>
            </a:r>
          </a:p>
        </p:txBody>
      </p:sp>
      <p:sp>
        <p:nvSpPr>
          <p:cNvPr id="3" name="Content Placeholder 2"/>
          <p:cNvSpPr>
            <a:spLocks noGrp="1"/>
          </p:cNvSpPr>
          <p:nvPr>
            <p:ph idx="1"/>
          </p:nvPr>
        </p:nvSpPr>
        <p:spPr>
          <a:xfrm>
            <a:off x="628650" y="955965"/>
            <a:ext cx="7886700" cy="4920728"/>
          </a:xfrm>
        </p:spPr>
        <p:txBody>
          <a:bodyPr>
            <a:normAutofit/>
          </a:bodyPr>
          <a:lstStyle/>
          <a:p>
            <a:pPr marL="0" indent="0" algn="ctr">
              <a:buNone/>
            </a:pPr>
            <a:r>
              <a:rPr lang="en-US" dirty="0"/>
              <a:t>Cu(</a:t>
            </a:r>
            <a:r>
              <a:rPr lang="en-US" i="1" dirty="0"/>
              <a:t>s</a:t>
            </a:r>
            <a:r>
              <a:rPr lang="en-US" dirty="0"/>
              <a:t>)  +  2Ag</a:t>
            </a:r>
            <a:r>
              <a:rPr lang="en-US" baseline="30000" dirty="0"/>
              <a:t>+</a:t>
            </a:r>
            <a:r>
              <a:rPr lang="en-US" dirty="0"/>
              <a:t>(</a:t>
            </a:r>
            <a:r>
              <a:rPr lang="en-US" i="1" dirty="0" err="1"/>
              <a:t>aq</a:t>
            </a:r>
            <a:r>
              <a:rPr lang="en-US" dirty="0"/>
              <a:t>)   </a:t>
            </a:r>
            <a:r>
              <a:rPr lang="en-US" dirty="0">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a:t>
            </a:r>
            <a:r>
              <a:rPr lang="en-US" i="1" dirty="0" err="1">
                <a:sym typeface="Wingdings" pitchFamily="2" charset="2"/>
              </a:rPr>
              <a:t>aq</a:t>
            </a:r>
            <a:r>
              <a:rPr lang="en-US" dirty="0">
                <a:sym typeface="Wingdings" pitchFamily="2" charset="2"/>
              </a:rPr>
              <a:t>)  +  2Ag(</a:t>
            </a:r>
            <a:r>
              <a:rPr lang="en-US" i="1" dirty="0">
                <a:sym typeface="Wingdings" pitchFamily="2" charset="2"/>
              </a:rPr>
              <a:t>s</a:t>
            </a:r>
            <a:r>
              <a:rPr lang="en-US" dirty="0">
                <a:sym typeface="Wingdings" pitchFamily="2" charset="2"/>
              </a:rPr>
              <a:t>)</a:t>
            </a:r>
          </a:p>
          <a:p>
            <a:endParaRPr lang="en-US" dirty="0"/>
          </a:p>
          <a:p>
            <a:r>
              <a:rPr lang="en-US" dirty="0"/>
              <a:t>As the oxidation occurs, a surplus of positive ions builds up at the anode. </a:t>
            </a:r>
          </a:p>
          <a:p>
            <a:endParaRPr lang="en-US" dirty="0"/>
          </a:p>
          <a:p>
            <a:pPr marL="0" indent="0" algn="ctr">
              <a:buNone/>
            </a:pPr>
            <a:r>
              <a:rPr lang="en-US" dirty="0"/>
              <a:t>Cu (s)  </a:t>
            </a:r>
            <a:r>
              <a:rPr lang="en-US" dirty="0">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 (</a:t>
            </a:r>
            <a:r>
              <a:rPr lang="en-US" dirty="0" err="1">
                <a:sym typeface="Wingdings" pitchFamily="2" charset="2"/>
              </a:rPr>
              <a:t>aq</a:t>
            </a:r>
            <a:r>
              <a:rPr lang="en-US" dirty="0">
                <a:sym typeface="Wingdings" pitchFamily="2" charset="2"/>
              </a:rPr>
              <a:t>) + 2e</a:t>
            </a:r>
            <a:r>
              <a:rPr lang="en-US" baseline="30000" dirty="0">
                <a:sym typeface="Wingdings" pitchFamily="2" charset="2"/>
              </a:rPr>
              <a:t>–</a:t>
            </a:r>
          </a:p>
          <a:p>
            <a:endParaRPr lang="en-US" dirty="0"/>
          </a:p>
          <a:p>
            <a:r>
              <a:rPr lang="en-US" dirty="0"/>
              <a:t> The area near the cathode becomes deficient in positive ions.</a:t>
            </a:r>
          </a:p>
          <a:p>
            <a:endParaRPr lang="en-US" dirty="0"/>
          </a:p>
          <a:p>
            <a:pPr marL="0" indent="0" algn="ctr">
              <a:buNone/>
            </a:pPr>
            <a:r>
              <a:rPr lang="en-US" dirty="0">
                <a:sym typeface="Wingdings" pitchFamily="2" charset="2"/>
              </a:rPr>
              <a:t>2Ag</a:t>
            </a:r>
            <a:r>
              <a:rPr lang="en-US" baseline="30000" dirty="0">
                <a:sym typeface="Wingdings" pitchFamily="2" charset="2"/>
              </a:rPr>
              <a:t>+</a:t>
            </a:r>
            <a:r>
              <a:rPr lang="en-US" dirty="0">
                <a:sym typeface="Wingdings" pitchFamily="2" charset="2"/>
              </a:rPr>
              <a:t> (</a:t>
            </a:r>
            <a:r>
              <a:rPr lang="en-US" dirty="0" err="1">
                <a:sym typeface="Wingdings" pitchFamily="2" charset="2"/>
              </a:rPr>
              <a:t>aq</a:t>
            </a:r>
            <a:r>
              <a:rPr lang="en-US" dirty="0">
                <a:sym typeface="Wingdings" pitchFamily="2" charset="2"/>
              </a:rPr>
              <a:t>) + 2e</a:t>
            </a:r>
            <a:r>
              <a:rPr lang="en-US" baseline="30000" dirty="0">
                <a:sym typeface="Wingdings" pitchFamily="2" charset="2"/>
              </a:rPr>
              <a:t>–</a:t>
            </a:r>
            <a:r>
              <a:rPr lang="en-US" dirty="0">
                <a:sym typeface="Wingdings" pitchFamily="2" charset="2"/>
              </a:rPr>
              <a:t>  </a:t>
            </a:r>
            <a:r>
              <a:rPr lang="en-US" dirty="0">
                <a:cs typeface="Times New Roman"/>
                <a:sym typeface="Wingdings" pitchFamily="2" charset="2"/>
              </a:rPr>
              <a:t>→</a:t>
            </a:r>
            <a:r>
              <a:rPr lang="en-US" dirty="0">
                <a:sym typeface="Wingdings" pitchFamily="2" charset="2"/>
              </a:rPr>
              <a:t>  Ag (s)</a:t>
            </a:r>
          </a:p>
          <a:p>
            <a:endParaRPr lang="en-US" dirty="0"/>
          </a:p>
          <a:p>
            <a:r>
              <a:rPr lang="en-US" dirty="0"/>
              <a:t> The </a:t>
            </a:r>
            <a:r>
              <a:rPr lang="en-US" b="1" dirty="0"/>
              <a:t>salt bridge </a:t>
            </a:r>
            <a:r>
              <a:rPr lang="en-US" dirty="0"/>
              <a:t>supplies additional cations and anions needed to balance out these charge differences and complete the circuit. </a:t>
            </a:r>
          </a:p>
          <a:p>
            <a:endParaRPr lang="en-US" dirty="0"/>
          </a:p>
        </p:txBody>
      </p:sp>
    </p:spTree>
    <p:extLst>
      <p:ext uri="{BB962C8B-B14F-4D97-AF65-F5344CB8AC3E}">
        <p14:creationId xmlns:p14="http://schemas.microsoft.com/office/powerpoint/2010/main" val="4223460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E913-F677-42B4-B4F0-E02820B3C9F6}"/>
              </a:ext>
            </a:extLst>
          </p:cNvPr>
          <p:cNvSpPr>
            <a:spLocks noGrp="1"/>
          </p:cNvSpPr>
          <p:nvPr>
            <p:ph type="title"/>
          </p:nvPr>
        </p:nvSpPr>
        <p:spPr>
          <a:xfrm>
            <a:off x="540544" y="702720"/>
            <a:ext cx="8062912" cy="659535"/>
          </a:xfrm>
        </p:spPr>
        <p:txBody>
          <a:bodyPr/>
          <a:lstStyle/>
          <a:p>
            <a:r>
              <a:rPr lang="en-US" sz="2400" dirty="0"/>
              <a:t>1775.   Antione Lavoisier explains combustion</a:t>
            </a:r>
            <a:r>
              <a:rPr lang="en-US" dirty="0"/>
              <a:t>.  </a:t>
            </a:r>
          </a:p>
        </p:txBody>
      </p:sp>
      <p:sp>
        <p:nvSpPr>
          <p:cNvPr id="4" name="Text Placeholder 3">
            <a:extLst>
              <a:ext uri="{FF2B5EF4-FFF2-40B4-BE49-F238E27FC236}">
                <a16:creationId xmlns:a16="http://schemas.microsoft.com/office/drawing/2014/main" id="{A43B226D-F15F-493A-A629-741DC8C31F5A}"/>
              </a:ext>
            </a:extLst>
          </p:cNvPr>
          <p:cNvSpPr>
            <a:spLocks noGrp="1"/>
          </p:cNvSpPr>
          <p:nvPr>
            <p:ph type="body" sz="quarter" idx="14"/>
          </p:nvPr>
        </p:nvSpPr>
        <p:spPr>
          <a:xfrm>
            <a:off x="540544" y="2973619"/>
            <a:ext cx="8062912" cy="3594961"/>
          </a:xfrm>
        </p:spPr>
        <p:txBody>
          <a:bodyPr/>
          <a:lstStyle/>
          <a:p>
            <a:r>
              <a:rPr lang="en-US" sz="2400" dirty="0">
                <a:solidFill>
                  <a:srgbClr val="0070C0"/>
                </a:solidFill>
              </a:rPr>
              <a:t> 2 Mg   +  O</a:t>
            </a:r>
            <a:r>
              <a:rPr lang="en-US" sz="2400" baseline="-25000" dirty="0">
                <a:solidFill>
                  <a:srgbClr val="0070C0"/>
                </a:solidFill>
              </a:rPr>
              <a:t>2</a:t>
            </a:r>
            <a:r>
              <a:rPr lang="en-US" sz="2400" dirty="0">
                <a:solidFill>
                  <a:srgbClr val="0070C0"/>
                </a:solidFill>
              </a:rPr>
              <a:t>       </a:t>
            </a:r>
            <a:r>
              <a:rPr lang="en-US" sz="2400" dirty="0">
                <a:solidFill>
                  <a:srgbClr val="0070C0"/>
                </a:solidFill>
                <a:sym typeface="Symbol" panose="05050102010706020507" pitchFamily="18" charset="2"/>
              </a:rPr>
              <a:t>   2  MgO.     The magnesium is losing electrons.</a:t>
            </a:r>
          </a:p>
          <a:p>
            <a:r>
              <a:rPr lang="en-US" sz="2400" dirty="0">
                <a:solidFill>
                  <a:srgbClr val="0070C0"/>
                </a:solidFill>
                <a:sym typeface="Symbol" panose="05050102010706020507" pitchFamily="18" charset="2"/>
              </a:rPr>
              <a:t>Mg  Mg</a:t>
            </a:r>
            <a:r>
              <a:rPr lang="en-US" sz="2400" baseline="30000" dirty="0">
                <a:solidFill>
                  <a:srgbClr val="0070C0"/>
                </a:solidFill>
                <a:sym typeface="Symbol" panose="05050102010706020507" pitchFamily="18" charset="2"/>
              </a:rPr>
              <a:t>2+</a:t>
            </a:r>
            <a:r>
              <a:rPr lang="en-US" sz="2400" dirty="0">
                <a:solidFill>
                  <a:srgbClr val="0070C0"/>
                </a:solidFill>
                <a:sym typeface="Symbol" panose="05050102010706020507" pitchFamily="18" charset="2"/>
              </a:rPr>
              <a:t>   +   2 e</a:t>
            </a:r>
            <a:r>
              <a:rPr lang="en-US" sz="2400" baseline="30000" dirty="0">
                <a:solidFill>
                  <a:srgbClr val="0070C0"/>
                </a:solidFill>
                <a:sym typeface="Symbol" panose="05050102010706020507" pitchFamily="18" charset="2"/>
              </a:rPr>
              <a:t>-    </a:t>
            </a:r>
            <a:r>
              <a:rPr lang="en-US" sz="2400" dirty="0">
                <a:solidFill>
                  <a:srgbClr val="0070C0"/>
                </a:solidFill>
                <a:sym typeface="Symbol" panose="05050102010706020507" pitchFamily="18" charset="2"/>
              </a:rPr>
              <a:t>  Oxidation is LOSS of electrons, so</a:t>
            </a:r>
          </a:p>
          <a:p>
            <a:pPr marL="0" indent="0">
              <a:buNone/>
            </a:pPr>
            <a:r>
              <a:rPr lang="en-US" sz="2400" dirty="0">
                <a:solidFill>
                  <a:srgbClr val="0070C0"/>
                </a:solidFill>
                <a:sym typeface="Symbol" panose="05050102010706020507" pitchFamily="18" charset="2"/>
              </a:rPr>
              <a:t>the  Mg is oxidized  to  Mg</a:t>
            </a:r>
            <a:r>
              <a:rPr lang="en-US" sz="2400" baseline="30000" dirty="0">
                <a:solidFill>
                  <a:srgbClr val="0070C0"/>
                </a:solidFill>
                <a:sym typeface="Symbol" panose="05050102010706020507" pitchFamily="18" charset="2"/>
              </a:rPr>
              <a:t>2+</a:t>
            </a:r>
            <a:r>
              <a:rPr lang="en-US" sz="2400" dirty="0">
                <a:solidFill>
                  <a:srgbClr val="0070C0"/>
                </a:solidFill>
                <a:sym typeface="Symbol" panose="05050102010706020507" pitchFamily="18" charset="2"/>
              </a:rPr>
              <a:t>    .   </a:t>
            </a:r>
          </a:p>
          <a:p>
            <a:pPr marL="0" indent="0">
              <a:buNone/>
            </a:pPr>
            <a:r>
              <a:rPr lang="en-US" sz="2400" dirty="0">
                <a:solidFill>
                  <a:srgbClr val="0070C0"/>
                </a:solidFill>
                <a:latin typeface="Rockwell" panose="02060603020205020403" pitchFamily="18" charset="0"/>
                <a:sym typeface="Symbol" panose="05050102010706020507" pitchFamily="18" charset="2"/>
              </a:rPr>
              <a:t>The oxygen must be GAINING electrons.</a:t>
            </a:r>
          </a:p>
          <a:p>
            <a:pPr marL="0" indent="0">
              <a:buNone/>
            </a:pPr>
            <a:r>
              <a:rPr lang="en-US" sz="2400" dirty="0">
                <a:solidFill>
                  <a:srgbClr val="0070C0"/>
                </a:solidFill>
                <a:latin typeface="Rockwell" panose="02060603020205020403" pitchFamily="18" charset="0"/>
                <a:sym typeface="Symbol" panose="05050102010706020507" pitchFamily="18" charset="2"/>
              </a:rPr>
              <a:t>O</a:t>
            </a:r>
            <a:r>
              <a:rPr lang="en-US" sz="2400" baseline="-25000" dirty="0">
                <a:solidFill>
                  <a:srgbClr val="0070C0"/>
                </a:solidFill>
                <a:latin typeface="Rockwell" panose="02060603020205020403" pitchFamily="18" charset="0"/>
                <a:sym typeface="Symbol" panose="05050102010706020507" pitchFamily="18" charset="2"/>
              </a:rPr>
              <a:t>2</a:t>
            </a:r>
            <a:r>
              <a:rPr lang="en-US" sz="2400" dirty="0">
                <a:solidFill>
                  <a:srgbClr val="0070C0"/>
                </a:solidFill>
                <a:latin typeface="Rockwell" panose="02060603020205020403" pitchFamily="18" charset="0"/>
                <a:sym typeface="Symbol" panose="05050102010706020507" pitchFamily="18" charset="2"/>
              </a:rPr>
              <a:t>   +   4e</a:t>
            </a:r>
            <a:r>
              <a:rPr lang="en-US" sz="2400" baseline="30000" dirty="0">
                <a:solidFill>
                  <a:srgbClr val="0070C0"/>
                </a:solidFill>
                <a:latin typeface="Rockwell" panose="02060603020205020403" pitchFamily="18" charset="0"/>
                <a:sym typeface="Symbol" panose="05050102010706020507" pitchFamily="18" charset="2"/>
              </a:rPr>
              <a:t>-</a:t>
            </a:r>
            <a:r>
              <a:rPr lang="en-US" sz="2400" dirty="0">
                <a:solidFill>
                  <a:srgbClr val="0070C0"/>
                </a:solidFill>
                <a:latin typeface="Rockwell" panose="02060603020205020403" pitchFamily="18" charset="0"/>
                <a:sym typeface="Symbol" panose="05050102010706020507" pitchFamily="18" charset="2"/>
              </a:rPr>
              <a:t> </a:t>
            </a:r>
            <a:r>
              <a:rPr lang="en-US" sz="2400" dirty="0">
                <a:solidFill>
                  <a:srgbClr val="0070C0"/>
                </a:solidFill>
                <a:sym typeface="Symbol" panose="05050102010706020507" pitchFamily="18" charset="2"/>
              </a:rPr>
              <a:t>  2 O</a:t>
            </a:r>
            <a:r>
              <a:rPr lang="en-US" sz="2400" baseline="30000" dirty="0">
                <a:solidFill>
                  <a:srgbClr val="0070C0"/>
                </a:solidFill>
                <a:sym typeface="Symbol" panose="05050102010706020507" pitchFamily="18" charset="2"/>
              </a:rPr>
              <a:t>2-</a:t>
            </a:r>
            <a:r>
              <a:rPr lang="en-US" sz="2400" dirty="0">
                <a:solidFill>
                  <a:srgbClr val="0070C0"/>
                </a:solidFill>
                <a:sym typeface="Symbol" panose="05050102010706020507" pitchFamily="18" charset="2"/>
              </a:rPr>
              <a:t>    The process of gaining electrons is called </a:t>
            </a:r>
            <a:r>
              <a:rPr lang="en-US" sz="2400" dirty="0">
                <a:solidFill>
                  <a:srgbClr val="C00000"/>
                </a:solidFill>
                <a:sym typeface="Symbol" panose="05050102010706020507" pitchFamily="18" charset="2"/>
              </a:rPr>
              <a:t>reduction!    </a:t>
            </a:r>
            <a:r>
              <a:rPr lang="en-US" sz="2400" dirty="0">
                <a:solidFill>
                  <a:srgbClr val="002060"/>
                </a:solidFill>
                <a:sym typeface="Symbol" panose="05050102010706020507" pitchFamily="18" charset="2"/>
              </a:rPr>
              <a:t>That is because the charge goes down!  </a:t>
            </a:r>
          </a:p>
          <a:p>
            <a:pPr marL="0" indent="0">
              <a:buNone/>
            </a:pPr>
            <a:r>
              <a:rPr lang="en-US" sz="2400" dirty="0">
                <a:solidFill>
                  <a:srgbClr val="002060"/>
                </a:solidFill>
                <a:latin typeface="Rockwell" panose="02060603020205020403" pitchFamily="18" charset="0"/>
                <a:sym typeface="Symbol" panose="05050102010706020507" pitchFamily="18" charset="2"/>
              </a:rPr>
              <a:t>Every oxidation must also involve a reduction. Hence, we call reactions involving electron transfer  </a:t>
            </a:r>
            <a:r>
              <a:rPr lang="en-US" sz="2400" dirty="0">
                <a:solidFill>
                  <a:srgbClr val="C00000"/>
                </a:solidFill>
                <a:latin typeface="Rockwell" panose="02060603020205020403" pitchFamily="18" charset="0"/>
                <a:sym typeface="Symbol" panose="05050102010706020507" pitchFamily="18" charset="2"/>
              </a:rPr>
              <a:t>REDOX.</a:t>
            </a:r>
            <a:endParaRPr lang="en-US" sz="2400" dirty="0">
              <a:solidFill>
                <a:srgbClr val="0070C0"/>
              </a:solidFill>
              <a:latin typeface="Rockwell" panose="02060603020205020403" pitchFamily="18" charset="0"/>
              <a:sym typeface="Symbol" panose="05050102010706020507" pitchFamily="18" charset="2"/>
            </a:endParaRPr>
          </a:p>
          <a:p>
            <a:pPr marL="0" indent="0">
              <a:buNone/>
            </a:pPr>
            <a:endParaRPr lang="en-US" sz="2400" dirty="0">
              <a:solidFill>
                <a:srgbClr val="0070C0"/>
              </a:solidFill>
              <a:latin typeface="Rockwell" panose="02060603020205020403" pitchFamily="18" charset="0"/>
              <a:sym typeface="Symbol" panose="05050102010706020507" pitchFamily="18" charset="2"/>
            </a:endParaRPr>
          </a:p>
          <a:p>
            <a:pPr marL="0" indent="0">
              <a:buNone/>
            </a:pPr>
            <a:endParaRPr lang="en-US" sz="2400" dirty="0">
              <a:solidFill>
                <a:srgbClr val="002060"/>
              </a:solidFill>
              <a:latin typeface="Rockwell" panose="02060603020205020403" pitchFamily="18" charset="0"/>
              <a:sym typeface="Symbol" panose="05050102010706020507" pitchFamily="18" charset="2"/>
            </a:endParaRPr>
          </a:p>
          <a:p>
            <a:pPr marL="0" indent="0">
              <a:buNone/>
            </a:pPr>
            <a:endParaRPr lang="en-US" dirty="0">
              <a:solidFill>
                <a:srgbClr val="0070C0"/>
              </a:solidFill>
            </a:endParaRPr>
          </a:p>
        </p:txBody>
      </p:sp>
      <p:sp>
        <p:nvSpPr>
          <p:cNvPr id="5" name="TextBox 4">
            <a:extLst>
              <a:ext uri="{FF2B5EF4-FFF2-40B4-BE49-F238E27FC236}">
                <a16:creationId xmlns:a16="http://schemas.microsoft.com/office/drawing/2014/main" id="{0A272228-E906-453D-99EF-881604784954}"/>
              </a:ext>
            </a:extLst>
          </p:cNvPr>
          <p:cNvSpPr txBox="1"/>
          <p:nvPr/>
        </p:nvSpPr>
        <p:spPr>
          <a:xfrm>
            <a:off x="746620" y="1362255"/>
            <a:ext cx="7390701" cy="1200329"/>
          </a:xfrm>
          <a:prstGeom prst="rect">
            <a:avLst/>
          </a:prstGeom>
          <a:noFill/>
        </p:spPr>
        <p:txBody>
          <a:bodyPr wrap="square" rtlCol="0">
            <a:spAutoFit/>
          </a:bodyPr>
          <a:lstStyle/>
          <a:p>
            <a:r>
              <a:rPr lang="en-US" sz="2400" dirty="0"/>
              <a:t>When something burns, it combines with oxygen. Burning is “oxidation,”  combining with oxygen.  That is the origin of the term, which today has a much broader meaning.</a:t>
            </a:r>
          </a:p>
        </p:txBody>
      </p:sp>
    </p:spTree>
    <p:extLst>
      <p:ext uri="{BB962C8B-B14F-4D97-AF65-F5344CB8AC3E}">
        <p14:creationId xmlns:p14="http://schemas.microsoft.com/office/powerpoint/2010/main" val="3796116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Bridges</a:t>
            </a:r>
          </a:p>
        </p:txBody>
      </p:sp>
      <p:sp>
        <p:nvSpPr>
          <p:cNvPr id="3" name="Content Placeholder 2"/>
          <p:cNvSpPr>
            <a:spLocks noGrp="1"/>
          </p:cNvSpPr>
          <p:nvPr>
            <p:ph idx="1"/>
          </p:nvPr>
        </p:nvSpPr>
        <p:spPr>
          <a:xfrm>
            <a:off x="628650" y="955965"/>
            <a:ext cx="7886700" cy="4842669"/>
          </a:xfrm>
        </p:spPr>
        <p:txBody>
          <a:bodyPr>
            <a:normAutofit/>
          </a:bodyPr>
          <a:lstStyle/>
          <a:p>
            <a:r>
              <a:rPr lang="en-US" dirty="0"/>
              <a:t>The salt bridge is a porous material consisting of a concentrated salt solution.</a:t>
            </a:r>
          </a:p>
          <a:p>
            <a:endParaRPr lang="en-US" dirty="0"/>
          </a:p>
          <a:p>
            <a:pPr lvl="1"/>
            <a:r>
              <a:rPr lang="en-US" dirty="0"/>
              <a:t>NaNO</a:t>
            </a:r>
            <a:r>
              <a:rPr lang="en-US" baseline="-25000" dirty="0"/>
              <a:t>3</a:t>
            </a:r>
            <a:r>
              <a:rPr lang="en-US" dirty="0"/>
              <a:t> or KNO</a:t>
            </a:r>
            <a:r>
              <a:rPr lang="en-US" baseline="-25000" dirty="0"/>
              <a:t>3</a:t>
            </a:r>
            <a:r>
              <a:rPr lang="en-US" dirty="0"/>
              <a:t> are frequently used.</a:t>
            </a:r>
          </a:p>
          <a:p>
            <a:pPr lvl="1"/>
            <a:endParaRPr lang="en-US" dirty="0"/>
          </a:p>
          <a:p>
            <a:pPr lvl="1"/>
            <a:r>
              <a:rPr lang="en-US" b="1" dirty="0"/>
              <a:t>Anions</a:t>
            </a:r>
            <a:r>
              <a:rPr lang="en-US" dirty="0"/>
              <a:t> flow toward the anode to neutralize the build-up of positive charge. </a:t>
            </a:r>
          </a:p>
          <a:p>
            <a:pPr lvl="1"/>
            <a:endParaRPr lang="en-US" dirty="0"/>
          </a:p>
          <a:p>
            <a:pPr lvl="1"/>
            <a:r>
              <a:rPr lang="en-US" b="1" dirty="0"/>
              <a:t>Cations</a:t>
            </a:r>
            <a:r>
              <a:rPr lang="en-US" dirty="0"/>
              <a:t> flow toward the cathode to “replace” the cations that are being consumed. </a:t>
            </a:r>
          </a:p>
          <a:p>
            <a:endParaRPr lang="en-US" dirty="0"/>
          </a:p>
          <a:p>
            <a:r>
              <a:rPr lang="en-US" dirty="0"/>
              <a:t>This flow of ions enables electrical neutrality to be achieved, the circuit to be complete, and current to flow! </a:t>
            </a:r>
          </a:p>
          <a:p>
            <a:endParaRPr lang="en-US" dirty="0"/>
          </a:p>
        </p:txBody>
      </p:sp>
    </p:spTree>
    <p:extLst>
      <p:ext uri="{BB962C8B-B14F-4D97-AF65-F5344CB8AC3E}">
        <p14:creationId xmlns:p14="http://schemas.microsoft.com/office/powerpoint/2010/main" val="32463510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 Notation</a:t>
            </a:r>
          </a:p>
        </p:txBody>
      </p:sp>
      <p:sp>
        <p:nvSpPr>
          <p:cNvPr id="3" name="Content Placeholder 2"/>
          <p:cNvSpPr>
            <a:spLocks noGrp="1"/>
          </p:cNvSpPr>
          <p:nvPr>
            <p:ph idx="1"/>
          </p:nvPr>
        </p:nvSpPr>
        <p:spPr>
          <a:xfrm>
            <a:off x="628650" y="955965"/>
            <a:ext cx="7886700" cy="5121450"/>
          </a:xfrm>
        </p:spPr>
        <p:txBody>
          <a:bodyPr>
            <a:normAutofit fontScale="92500" lnSpcReduction="20000"/>
          </a:bodyPr>
          <a:lstStyle/>
          <a:p>
            <a:r>
              <a:rPr lang="en-US" dirty="0"/>
              <a:t>Describes what happens in a galvanic cell.</a:t>
            </a:r>
          </a:p>
          <a:p>
            <a:endParaRPr lang="en-US" dirty="0"/>
          </a:p>
          <a:p>
            <a:r>
              <a:rPr lang="en-US" dirty="0"/>
              <a:t>Oxidation on the left (Cu oxidized to </a:t>
            </a:r>
            <a:r>
              <a:rPr lang="en-US" sz="2000" dirty="0"/>
              <a:t>Cu</a:t>
            </a:r>
            <a:r>
              <a:rPr lang="en-US" sz="2000" baseline="30000" dirty="0"/>
              <a:t>2+</a:t>
            </a:r>
            <a:r>
              <a:rPr lang="en-US" sz="2000" dirty="0"/>
              <a:t>)</a:t>
            </a:r>
          </a:p>
          <a:p>
            <a:endParaRPr lang="en-US" dirty="0"/>
          </a:p>
          <a:p>
            <a:r>
              <a:rPr lang="en-US" dirty="0"/>
              <a:t>Reduction on the right (</a:t>
            </a:r>
            <a:r>
              <a:rPr lang="en-US" sz="2000" dirty="0"/>
              <a:t>Ag</a:t>
            </a:r>
            <a:r>
              <a:rPr lang="en-US" sz="2000" baseline="30000" dirty="0"/>
              <a:t>+ </a:t>
            </a:r>
            <a:r>
              <a:rPr lang="en-US" dirty="0"/>
              <a:t>reduced to Ag)</a:t>
            </a:r>
          </a:p>
          <a:p>
            <a:endParaRPr lang="en-US" dirty="0"/>
          </a:p>
          <a:p>
            <a:r>
              <a:rPr lang="en-US" dirty="0"/>
              <a:t>Single vertical line represents a phase boundary</a:t>
            </a:r>
          </a:p>
          <a:p>
            <a:pPr lvl="1"/>
            <a:r>
              <a:rPr lang="en-US" dirty="0"/>
              <a:t>Liquid-metal or liquid-gas, etc.</a:t>
            </a:r>
          </a:p>
          <a:p>
            <a:pPr lvl="1"/>
            <a:endParaRPr lang="en-US" dirty="0"/>
          </a:p>
          <a:p>
            <a:r>
              <a:rPr lang="en-US" dirty="0"/>
              <a:t>Double line is the salt bridge</a:t>
            </a:r>
          </a:p>
          <a:p>
            <a:endParaRPr lang="en-US" dirty="0"/>
          </a:p>
          <a:p>
            <a:r>
              <a:rPr lang="en-US" dirty="0"/>
              <a:t>Don’t include spectator ions</a:t>
            </a:r>
          </a:p>
          <a:p>
            <a:endParaRPr lang="en-US" dirty="0"/>
          </a:p>
          <a:p>
            <a:r>
              <a:rPr lang="en-US" dirty="0"/>
              <a:t>Sometimes the concentration of the ion(s) is included.</a:t>
            </a:r>
          </a:p>
          <a:p>
            <a:endParaRPr lang="en-US" dirty="0"/>
          </a:p>
          <a:p>
            <a:pPr marL="0" indent="0" algn="ctr">
              <a:buNone/>
            </a:pPr>
            <a:r>
              <a:rPr lang="en-US" dirty="0"/>
              <a:t>Cu(</a:t>
            </a:r>
            <a:r>
              <a:rPr lang="en-US" i="1" dirty="0"/>
              <a:t>s</a:t>
            </a:r>
            <a:r>
              <a:rPr lang="en-US" dirty="0"/>
              <a:t>)  +  2Ag</a:t>
            </a:r>
            <a:r>
              <a:rPr lang="en-US" baseline="30000" dirty="0"/>
              <a:t>+</a:t>
            </a:r>
            <a:r>
              <a:rPr lang="en-US" dirty="0"/>
              <a:t>(</a:t>
            </a:r>
            <a:r>
              <a:rPr lang="en-US" i="1" dirty="0" err="1"/>
              <a:t>aq</a:t>
            </a:r>
            <a:r>
              <a:rPr lang="en-US" dirty="0"/>
              <a:t>)   </a:t>
            </a:r>
            <a:r>
              <a:rPr lang="en-US" dirty="0">
                <a:latin typeface="Times New Roman"/>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a:t>
            </a:r>
            <a:r>
              <a:rPr lang="en-US" i="1" dirty="0" err="1">
                <a:sym typeface="Wingdings" pitchFamily="2" charset="2"/>
              </a:rPr>
              <a:t>aq</a:t>
            </a:r>
            <a:r>
              <a:rPr lang="en-US" dirty="0">
                <a:sym typeface="Wingdings" pitchFamily="2" charset="2"/>
              </a:rPr>
              <a:t>)  +  2Ag(</a:t>
            </a:r>
            <a:r>
              <a:rPr lang="en-US" i="1" dirty="0">
                <a:sym typeface="Wingdings" pitchFamily="2" charset="2"/>
              </a:rPr>
              <a:t>s</a:t>
            </a:r>
            <a:r>
              <a:rPr lang="en-US" dirty="0">
                <a:sym typeface="Wingdings" pitchFamily="2" charset="2"/>
              </a:rPr>
              <a:t>)</a:t>
            </a:r>
          </a:p>
          <a:p>
            <a:endParaRPr lang="en-US" dirty="0"/>
          </a:p>
        </p:txBody>
      </p:sp>
    </p:spTree>
    <p:extLst>
      <p:ext uri="{BB962C8B-B14F-4D97-AF65-F5344CB8AC3E}">
        <p14:creationId xmlns:p14="http://schemas.microsoft.com/office/powerpoint/2010/main" val="12194913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ABD332B-74B8-4A4E-810E-15FA50413FB8}"/>
              </a:ext>
            </a:extLst>
          </p:cNvPr>
          <p:cNvSpPr txBox="1"/>
          <p:nvPr/>
        </p:nvSpPr>
        <p:spPr>
          <a:xfrm>
            <a:off x="796954" y="1317072"/>
            <a:ext cx="7768206" cy="4893647"/>
          </a:xfrm>
          <a:prstGeom prst="rect">
            <a:avLst/>
          </a:prstGeom>
          <a:noFill/>
        </p:spPr>
        <p:txBody>
          <a:bodyPr wrap="square" rtlCol="0">
            <a:spAutoFit/>
          </a:bodyPr>
          <a:lstStyle/>
          <a:p>
            <a:r>
              <a:rPr lang="en-US" sz="2400" dirty="0"/>
              <a:t>Zn(s) /  1 M  Zn</a:t>
            </a:r>
            <a:r>
              <a:rPr lang="en-US" sz="2400" baseline="30000" dirty="0"/>
              <a:t>2+</a:t>
            </a:r>
            <a:r>
              <a:rPr lang="en-US" sz="2400" baseline="-25000" dirty="0"/>
              <a:t>(</a:t>
            </a:r>
            <a:r>
              <a:rPr lang="en-US" sz="2400" baseline="-25000" dirty="0" err="1"/>
              <a:t>aq</a:t>
            </a:r>
            <a:r>
              <a:rPr lang="en-US" sz="2400" baseline="-25000" dirty="0"/>
              <a:t>)</a:t>
            </a:r>
            <a:r>
              <a:rPr lang="en-US" sz="2400" dirty="0"/>
              <a:t> // Fe</a:t>
            </a:r>
            <a:r>
              <a:rPr lang="en-US" sz="2400" baseline="30000" dirty="0"/>
              <a:t>3+</a:t>
            </a:r>
            <a:r>
              <a:rPr lang="en-US" sz="2400" dirty="0"/>
              <a:t> 1M, Fe</a:t>
            </a:r>
            <a:r>
              <a:rPr lang="en-US" sz="2400" baseline="30000" dirty="0"/>
              <a:t>2+</a:t>
            </a:r>
            <a:r>
              <a:rPr lang="en-US" sz="2400" dirty="0"/>
              <a:t> 1M// Pt</a:t>
            </a:r>
          </a:p>
          <a:p>
            <a:endParaRPr lang="en-US" sz="2400" dirty="0"/>
          </a:p>
          <a:p>
            <a:r>
              <a:rPr lang="en-US" sz="2400" dirty="0"/>
              <a:t>This is the “cell notation “ described on the previous slide. </a:t>
            </a:r>
          </a:p>
          <a:p>
            <a:endParaRPr lang="en-US" sz="2400" dirty="0"/>
          </a:p>
          <a:p>
            <a:r>
              <a:rPr lang="en-US" sz="2400" dirty="0"/>
              <a:t>This represents two half cells.  In one, zinc metal is immersed in a solution containing Zn</a:t>
            </a:r>
            <a:r>
              <a:rPr lang="en-US" sz="2400" baseline="30000" dirty="0"/>
              <a:t>2+</a:t>
            </a:r>
            <a:r>
              <a:rPr lang="en-US" sz="2400" dirty="0"/>
              <a:t> ion.  This is the ANODE, which always appears on the left.  The other contains Pt, the CATHODE, which is not involved in the reaction(!), in a solution in which there are both Fe</a:t>
            </a:r>
            <a:r>
              <a:rPr lang="en-US" sz="2400" baseline="30000" dirty="0"/>
              <a:t>2+</a:t>
            </a:r>
            <a:r>
              <a:rPr lang="en-US" sz="2400" dirty="0"/>
              <a:t>  and Fe</a:t>
            </a:r>
            <a:r>
              <a:rPr lang="en-US" sz="2400" baseline="30000" dirty="0"/>
              <a:t>3+</a:t>
            </a:r>
            <a:r>
              <a:rPr lang="en-US" sz="2400" dirty="0"/>
              <a:t>  ions.      </a:t>
            </a:r>
            <a:r>
              <a:rPr lang="en-US" sz="2400" dirty="0">
                <a:solidFill>
                  <a:srgbClr val="C00000"/>
                </a:solidFill>
              </a:rPr>
              <a:t>Can you identify the oxidizing agent in this cell?         Find </a:t>
            </a:r>
            <a:r>
              <a:rPr lang="en-US" sz="2400" dirty="0" err="1">
                <a:solidFill>
                  <a:srgbClr val="C00000"/>
                </a:solidFill>
              </a:rPr>
              <a:t>E</a:t>
            </a:r>
            <a:r>
              <a:rPr lang="en-US" sz="2400" baseline="30000" dirty="0" err="1">
                <a:solidFill>
                  <a:srgbClr val="C00000"/>
                </a:solidFill>
              </a:rPr>
              <a:t>o</a:t>
            </a:r>
            <a:r>
              <a:rPr lang="en-US" sz="2400" dirty="0">
                <a:solidFill>
                  <a:srgbClr val="C00000"/>
                </a:solidFill>
              </a:rPr>
              <a:t>  for the cell.     </a:t>
            </a:r>
            <a:r>
              <a:rPr lang="en-US" sz="2400" dirty="0">
                <a:solidFill>
                  <a:srgbClr val="0070C0"/>
                </a:solidFill>
              </a:rPr>
              <a:t> Identify the + pole in this cell.</a:t>
            </a:r>
            <a:endParaRPr lang="en-US" sz="2400" dirty="0">
              <a:solidFill>
                <a:srgbClr val="C00000"/>
              </a:solidFill>
            </a:endParaRPr>
          </a:p>
          <a:p>
            <a:endParaRPr lang="en-US" sz="2400" dirty="0">
              <a:solidFill>
                <a:srgbClr val="C00000"/>
              </a:solidFill>
            </a:endParaRPr>
          </a:p>
          <a:p>
            <a:endParaRPr lang="en-US" sz="2400" dirty="0"/>
          </a:p>
        </p:txBody>
      </p:sp>
    </p:spTree>
    <p:extLst>
      <p:ext uri="{BB962C8B-B14F-4D97-AF65-F5344CB8AC3E}">
        <p14:creationId xmlns:p14="http://schemas.microsoft.com/office/powerpoint/2010/main" val="4553525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17.4</a:t>
            </a:r>
          </a:p>
        </p:txBody>
      </p:sp>
      <p:sp>
        <p:nvSpPr>
          <p:cNvPr id="7" name="Figure Legend"/>
          <p:cNvSpPr>
            <a:spLocks noGrp="1"/>
          </p:cNvSpPr>
          <p:nvPr>
            <p:ph idx="13"/>
          </p:nvPr>
        </p:nvSpPr>
        <p:spPr>
          <a:xfrm>
            <a:off x="480027" y="5067759"/>
            <a:ext cx="8043712" cy="1333041"/>
          </a:xfrm>
        </p:spPr>
        <p:txBody>
          <a:bodyPr>
            <a:normAutofit/>
          </a:bodyPr>
          <a:lstStyle/>
          <a:p>
            <a:r>
              <a:rPr lang="en-US" sz="2000" dirty="0"/>
              <a:t>A galvanic cell based on the spontaneous reaction between magnesium and iron(III) ions.     Mg(s)/0.1 M Mg</a:t>
            </a:r>
            <a:r>
              <a:rPr lang="en-US" sz="2000" baseline="30000" dirty="0"/>
              <a:t>2+</a:t>
            </a:r>
            <a:r>
              <a:rPr lang="en-US" sz="2000" dirty="0"/>
              <a:t>(</a:t>
            </a:r>
            <a:r>
              <a:rPr lang="en-US" sz="2000" dirty="0" err="1"/>
              <a:t>aq</a:t>
            </a:r>
            <a:r>
              <a:rPr lang="en-US" sz="2000" dirty="0"/>
              <a:t>) // 0.2 M Fe</a:t>
            </a:r>
            <a:r>
              <a:rPr lang="en-US" sz="2000" baseline="30000" dirty="0"/>
              <a:t>3+</a:t>
            </a:r>
            <a:r>
              <a:rPr lang="en-US" sz="2000" dirty="0"/>
              <a:t>(</a:t>
            </a:r>
            <a:r>
              <a:rPr lang="en-US" sz="2000" dirty="0" err="1"/>
              <a:t>aq</a:t>
            </a:r>
            <a:r>
              <a:rPr lang="en-US" sz="2000" dirty="0"/>
              <a:t>), 0.3 M Fe</a:t>
            </a:r>
            <a:r>
              <a:rPr lang="en-US" sz="2000" baseline="30000" dirty="0"/>
              <a:t>2+</a:t>
            </a:r>
            <a:r>
              <a:rPr lang="en-US" sz="2000" dirty="0"/>
              <a:t>(</a:t>
            </a:r>
            <a:r>
              <a:rPr lang="en-US" sz="2000" dirty="0" err="1"/>
              <a:t>aq</a:t>
            </a:r>
            <a:r>
              <a:rPr lang="en-US" sz="2000" dirty="0"/>
              <a:t>)/Pt </a:t>
            </a:r>
          </a:p>
          <a:p>
            <a:r>
              <a:rPr lang="en-US" sz="2000" dirty="0" err="1"/>
              <a:t>E</a:t>
            </a:r>
            <a:r>
              <a:rPr lang="en-US" sz="2000" baseline="30000" dirty="0" err="1"/>
              <a:t>o</a:t>
            </a:r>
            <a:r>
              <a:rPr lang="en-US" sz="2000" dirty="0"/>
              <a:t>  =  0.77  -  -2.37  =   3.14 volts.   But does THIS cell produce 3.14 volts?  </a:t>
            </a:r>
          </a:p>
        </p:txBody>
      </p:sp>
      <p:pic>
        <p:nvPicPr>
          <p:cNvPr id="11266" name="Picture 2" descr="This figure contains a diagram of an electrochemical cell. Two beakers are shown. Each is just over half full. The beaker on the left contains a colorless solution. The beaker on the right also contains a colorless solution. A glass tube in the shape of an inverted U connects the two beakers at the center of the diagram. The tube contents are colorless. The ends of the tubes are beneath the surface of the solutions in the beakers and a small gray plug is present at each end of the tube. At the center of the diagram, the tube is labeled “Salt bridge.&quot; Each beaker shows a metal coils submerged in the liquid. The beaker on the left has a thin, gray, coiled strip that is labeled “M g anode.” The beaker on the right has a black wire that is oriented horizontally and coiled up in a spring-like appearance that is labeled “P t cathode.” Below the coil is the label “F e superscript 3 plus” with a curved right arrowing pointing from that to the label “F e superscript 2 plus.” A wire extends across the top of the diagram that connects the ends of the M g strip and P t cathode just above the opening of each beaker. At the center of the wire above the two beakers is a rectangle labeled “external circuit.” Above the rectangle is the label “flow of electrons” followed by a right pointing arrow. An arrow points down and to the right from the label “N a superscript plus” at the upper right region of the salt bride. An arrow points down and to the left from the label “C l superscript negative” at the upper left region of the salt bride. Below the graylug at the left end of the salt bridge in the surrounding solution in the left beaker is the label “C l superscript negative.” Below the coil on this side is a right arrow and the label “M g superscript 2 plus.” The label “0.1 M M g C l subscript 2” appears beneath the left beaker. The label “0.2 M F e C l subscript 3 and 0.3 M F e C l subscript 2.” appears beneath the right beake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78104" y="956265"/>
            <a:ext cx="5943600" cy="39449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030CBF0-9E69-43F3-B482-FE6CE46D9F22}"/>
              </a:ext>
            </a:extLst>
          </p:cNvPr>
          <p:cNvSpPr txBox="1"/>
          <p:nvPr/>
        </p:nvSpPr>
        <p:spPr>
          <a:xfrm>
            <a:off x="471638" y="1333850"/>
            <a:ext cx="2206466" cy="1477328"/>
          </a:xfrm>
          <a:prstGeom prst="rect">
            <a:avLst/>
          </a:prstGeom>
          <a:noFill/>
        </p:spPr>
        <p:txBody>
          <a:bodyPr wrap="square" rtlCol="0">
            <a:spAutoFit/>
          </a:bodyPr>
          <a:lstStyle/>
          <a:p>
            <a:r>
              <a:rPr lang="en-US" dirty="0"/>
              <a:t>Mg2+  2 e- </a:t>
            </a:r>
            <a:r>
              <a:rPr lang="en-US" dirty="0">
                <a:sym typeface="Symbol" panose="05050102010706020507" pitchFamily="18" charset="2"/>
              </a:rPr>
              <a:t> Mg  </a:t>
            </a:r>
            <a:r>
              <a:rPr lang="en-US" dirty="0" err="1">
                <a:sym typeface="Symbol" panose="05050102010706020507" pitchFamily="18" charset="2"/>
              </a:rPr>
              <a:t>E</a:t>
            </a:r>
            <a:r>
              <a:rPr lang="en-US" baseline="30000" dirty="0" err="1">
                <a:sym typeface="Symbol" panose="05050102010706020507" pitchFamily="18" charset="2"/>
              </a:rPr>
              <a:t>o</a:t>
            </a:r>
            <a:r>
              <a:rPr lang="en-US" dirty="0">
                <a:sym typeface="Symbol" panose="05050102010706020507" pitchFamily="18" charset="2"/>
              </a:rPr>
              <a:t> =  - 2.37 v</a:t>
            </a:r>
          </a:p>
          <a:p>
            <a:endParaRPr lang="en-US" dirty="0">
              <a:sym typeface="Symbol" panose="05050102010706020507" pitchFamily="18" charset="2"/>
            </a:endParaRPr>
          </a:p>
          <a:p>
            <a:r>
              <a:rPr lang="en-US" dirty="0">
                <a:sym typeface="Symbol" panose="05050102010706020507" pitchFamily="18" charset="2"/>
              </a:rPr>
              <a:t>Fe</a:t>
            </a:r>
            <a:r>
              <a:rPr lang="en-US" baseline="30000" dirty="0">
                <a:sym typeface="Symbol" panose="05050102010706020507" pitchFamily="18" charset="2"/>
              </a:rPr>
              <a:t>3+</a:t>
            </a:r>
            <a:r>
              <a:rPr lang="en-US" dirty="0">
                <a:sym typeface="Symbol" panose="05050102010706020507" pitchFamily="18" charset="2"/>
              </a:rPr>
              <a:t> + e</a:t>
            </a:r>
            <a:r>
              <a:rPr lang="en-US" baseline="30000" dirty="0">
                <a:sym typeface="Symbol" panose="05050102010706020507" pitchFamily="18" charset="2"/>
              </a:rPr>
              <a:t>-</a:t>
            </a:r>
            <a:r>
              <a:rPr lang="en-US" dirty="0">
                <a:sym typeface="Symbol" panose="05050102010706020507" pitchFamily="18" charset="2"/>
              </a:rPr>
              <a:t>  Fe</a:t>
            </a:r>
            <a:r>
              <a:rPr lang="en-US" baseline="30000" dirty="0">
                <a:sym typeface="Symbol" panose="05050102010706020507" pitchFamily="18" charset="2"/>
              </a:rPr>
              <a:t>2+</a:t>
            </a:r>
            <a:r>
              <a:rPr lang="en-US" dirty="0">
                <a:sym typeface="Symbol" panose="05050102010706020507" pitchFamily="18" charset="2"/>
              </a:rPr>
              <a:t>  </a:t>
            </a:r>
            <a:r>
              <a:rPr lang="en-US" dirty="0" err="1">
                <a:sym typeface="Symbol" panose="05050102010706020507" pitchFamily="18" charset="2"/>
              </a:rPr>
              <a:t>E</a:t>
            </a:r>
            <a:r>
              <a:rPr lang="en-US" baseline="30000" dirty="0" err="1">
                <a:sym typeface="Symbol" panose="05050102010706020507" pitchFamily="18" charset="2"/>
              </a:rPr>
              <a:t>o</a:t>
            </a:r>
            <a:r>
              <a:rPr lang="en-US" dirty="0">
                <a:sym typeface="Symbol" panose="05050102010706020507" pitchFamily="18" charset="2"/>
              </a:rPr>
              <a:t>= +0.77 v     </a:t>
            </a:r>
            <a:endParaRPr lang="en-US" dirty="0"/>
          </a:p>
        </p:txBody>
      </p:sp>
      <p:sp>
        <p:nvSpPr>
          <p:cNvPr id="2" name="TextBox 1">
            <a:extLst>
              <a:ext uri="{FF2B5EF4-FFF2-40B4-BE49-F238E27FC236}">
                <a16:creationId xmlns:a16="http://schemas.microsoft.com/office/drawing/2014/main" id="{32943D7B-D9F2-4931-8C9B-9F1EB7583FB9}"/>
              </a:ext>
            </a:extLst>
          </p:cNvPr>
          <p:cNvSpPr txBox="1"/>
          <p:nvPr/>
        </p:nvSpPr>
        <p:spPr>
          <a:xfrm>
            <a:off x="480027" y="2961314"/>
            <a:ext cx="2198077" cy="1200329"/>
          </a:xfrm>
          <a:prstGeom prst="rect">
            <a:avLst/>
          </a:prstGeom>
          <a:noFill/>
        </p:spPr>
        <p:txBody>
          <a:bodyPr wrap="square" rtlCol="0">
            <a:spAutoFit/>
          </a:bodyPr>
          <a:lstStyle/>
          <a:p>
            <a:r>
              <a:rPr lang="en-US" sz="2400" dirty="0"/>
              <a:t>Identify    </a:t>
            </a:r>
          </a:p>
          <a:p>
            <a:pPr marL="457200" indent="-457200">
              <a:buAutoNum type="alphaUcPeriod"/>
            </a:pPr>
            <a:r>
              <a:rPr lang="en-US" sz="2400" dirty="0"/>
              <a:t>The – pole</a:t>
            </a:r>
          </a:p>
          <a:p>
            <a:pPr marL="457200" indent="-457200">
              <a:buAutoNum type="alphaUcPeriod"/>
            </a:pPr>
            <a:r>
              <a:rPr lang="en-US" sz="2400" dirty="0"/>
              <a:t>The anode</a:t>
            </a:r>
          </a:p>
        </p:txBody>
      </p:sp>
    </p:spTree>
    <p:extLst>
      <p:ext uri="{BB962C8B-B14F-4D97-AF65-F5344CB8AC3E}">
        <p14:creationId xmlns:p14="http://schemas.microsoft.com/office/powerpoint/2010/main" val="4798325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Galvanic Cell Summary</a:t>
            </a:r>
          </a:p>
        </p:txBody>
      </p:sp>
      <p:sp>
        <p:nvSpPr>
          <p:cNvPr id="3" name="Content Placeholder 2"/>
          <p:cNvSpPr>
            <a:spLocks noGrp="1"/>
          </p:cNvSpPr>
          <p:nvPr>
            <p:ph idx="1"/>
          </p:nvPr>
        </p:nvSpPr>
        <p:spPr>
          <a:xfrm>
            <a:off x="628650" y="955965"/>
            <a:ext cx="7886700" cy="5166055"/>
          </a:xfrm>
        </p:spPr>
        <p:txBody>
          <a:bodyPr>
            <a:normAutofit/>
          </a:bodyPr>
          <a:lstStyle/>
          <a:p>
            <a:r>
              <a:rPr lang="en-US" dirty="0"/>
              <a:t>“</a:t>
            </a:r>
            <a:r>
              <a:rPr lang="en-US" b="1" dirty="0"/>
              <a:t>Compartmentalizing</a:t>
            </a:r>
            <a:r>
              <a:rPr lang="en-US" dirty="0"/>
              <a:t>” the oxidation and reduction half-reactions into half-cells enables a spontaneous redox reaction to be a source of electrical energy. </a:t>
            </a:r>
          </a:p>
          <a:p>
            <a:endParaRPr lang="en-US" dirty="0"/>
          </a:p>
          <a:p>
            <a:r>
              <a:rPr lang="en-US" dirty="0"/>
              <a:t>In one half-cell, the </a:t>
            </a:r>
            <a:r>
              <a:rPr lang="en-US" b="1" dirty="0"/>
              <a:t>anode, oxidation </a:t>
            </a:r>
            <a:r>
              <a:rPr lang="en-US" dirty="0"/>
              <a:t>occurs.</a:t>
            </a:r>
          </a:p>
          <a:p>
            <a:endParaRPr lang="en-US" dirty="0"/>
          </a:p>
          <a:p>
            <a:r>
              <a:rPr lang="en-US" dirty="0"/>
              <a:t>In the other half-cell, the </a:t>
            </a:r>
            <a:r>
              <a:rPr lang="en-US" b="1" dirty="0"/>
              <a:t>cathode, reduction </a:t>
            </a:r>
            <a:r>
              <a:rPr lang="en-US" dirty="0"/>
              <a:t>occurs.</a:t>
            </a:r>
          </a:p>
          <a:p>
            <a:endParaRPr lang="en-US" dirty="0"/>
          </a:p>
          <a:p>
            <a:r>
              <a:rPr lang="en-US" dirty="0"/>
              <a:t>Each half-cell consists of an electrode dipped into an aqueous solution.</a:t>
            </a:r>
          </a:p>
          <a:p>
            <a:endParaRPr lang="en-US" dirty="0"/>
          </a:p>
          <a:p>
            <a:r>
              <a:rPr lang="en-US" dirty="0"/>
              <a:t>The half-cells are joined by an external wire (electron movement) and salt bridge (ion movement).</a:t>
            </a:r>
          </a:p>
          <a:p>
            <a:endParaRPr lang="en-US" dirty="0"/>
          </a:p>
        </p:txBody>
      </p:sp>
    </p:spTree>
    <p:extLst>
      <p:ext uri="{BB962C8B-B14F-4D97-AF65-F5344CB8AC3E}">
        <p14:creationId xmlns:p14="http://schemas.microsoft.com/office/powerpoint/2010/main" val="17076831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17.3 Electrode and Cell Potentials</a:t>
            </a:r>
          </a:p>
          <a:p>
            <a:pPr lvl="1"/>
            <a:r>
              <a:rPr lang="en-US" dirty="0"/>
              <a:t>Describe and relate the definitions of electrode and cell potentials</a:t>
            </a:r>
          </a:p>
          <a:p>
            <a:pPr lvl="1"/>
            <a:r>
              <a:rPr lang="en-US" dirty="0"/>
              <a:t>Interpret electrode potentials in terms of relative oxidant and reductant strengths</a:t>
            </a:r>
          </a:p>
          <a:p>
            <a:pPr lvl="1"/>
            <a:r>
              <a:rPr lang="en-US" dirty="0"/>
              <a:t>Calculate cell potentials and predict redox spontaneity using standard electrode potentials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5702500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Electrode and Cell Potentials</a:t>
            </a:r>
          </a:p>
        </p:txBody>
      </p:sp>
      <p:sp>
        <p:nvSpPr>
          <p:cNvPr id="3" name="Content Placeholder 2"/>
          <p:cNvSpPr>
            <a:spLocks noGrp="1"/>
          </p:cNvSpPr>
          <p:nvPr>
            <p:ph idx="1"/>
          </p:nvPr>
        </p:nvSpPr>
        <p:spPr/>
        <p:txBody>
          <a:bodyPr/>
          <a:lstStyle/>
          <a:p>
            <a:r>
              <a:rPr lang="en-US" dirty="0"/>
              <a:t>In a circuit, the flow of charge is a result of an </a:t>
            </a:r>
            <a:r>
              <a:rPr lang="en-US" b="1" dirty="0"/>
              <a:t>electrical potential difference </a:t>
            </a:r>
            <a:r>
              <a:rPr lang="en-US" dirty="0"/>
              <a:t>between two points in the circuit.</a:t>
            </a:r>
          </a:p>
          <a:p>
            <a:endParaRPr lang="en-US" dirty="0"/>
          </a:p>
          <a:p>
            <a:r>
              <a:rPr lang="en-US" b="1" dirty="0"/>
              <a:t>Electrical potential </a:t>
            </a:r>
            <a:r>
              <a:rPr lang="en-US" dirty="0"/>
              <a:t>is the ability of the electric field to do work on the charge. </a:t>
            </a:r>
          </a:p>
          <a:p>
            <a:endParaRPr lang="en-US" dirty="0"/>
          </a:p>
          <a:p>
            <a:r>
              <a:rPr lang="en-US" dirty="0"/>
              <a:t>In a galvanic cell, this electrical potential difference is called </a:t>
            </a:r>
            <a:r>
              <a:rPr lang="en-US" b="1" dirty="0"/>
              <a:t>cell potential</a:t>
            </a:r>
            <a:r>
              <a:rPr lang="en-US" dirty="0"/>
              <a:t>. </a:t>
            </a:r>
          </a:p>
          <a:p>
            <a:endParaRPr lang="en-US" dirty="0"/>
          </a:p>
        </p:txBody>
      </p:sp>
    </p:spTree>
    <p:extLst>
      <p:ext uri="{BB962C8B-B14F-4D97-AF65-F5344CB8AC3E}">
        <p14:creationId xmlns:p14="http://schemas.microsoft.com/office/powerpoint/2010/main" val="15247368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 Potential</a:t>
            </a:r>
          </a:p>
        </p:txBody>
      </p:sp>
      <p:sp>
        <p:nvSpPr>
          <p:cNvPr id="3" name="Content Placeholder 2"/>
          <p:cNvSpPr>
            <a:spLocks noGrp="1"/>
          </p:cNvSpPr>
          <p:nvPr>
            <p:ph idx="1"/>
          </p:nvPr>
        </p:nvSpPr>
        <p:spPr/>
        <p:txBody>
          <a:bodyPr/>
          <a:lstStyle/>
          <a:p>
            <a:r>
              <a:rPr lang="en-US" dirty="0"/>
              <a:t>The flow of charge in a galvanic cell results from the difference in the electrical potentials at each electrode.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8977459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17.5</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A standard hydrogen electrode (SHE).</a:t>
            </a:r>
          </a:p>
        </p:txBody>
      </p:sp>
      <p:pic>
        <p:nvPicPr>
          <p:cNvPr id="12290" name="Picture 2" descr="The figure shows a beaker just over half full of a blue liquid. A glass tube is partially submerged in the liquid. Bubbles, which are labeled “H subscript 2 ( g )” are rising from the dark grayquare, labeled “P t electrode” at the bottom of the tube. Below the bottom of the tube pointing to the solution in the beaker is the label “ 1 M H superscript plus ( a q).” A curved arrow points up to the right, indicating the direction of the bubbles. A black wire which is labeled “P t wire” extends from the dark grgrayare up the interior of the tube through a small port at the top. A second small port extends out the top of the tube to the left. An arrow points to the port opening from the left. The base of this arrow is labeled “H subscript 2 ( g ) at 1 a t m.” A light greygray points to a diagram in a circle at the right that illustrates the surface of the P t electrode in a magnified view. P t atoms are illustrated as a uniform cluster of grey sgray which are labeled “P t electrode atoms.” On the grey atograyace, the label “e superscript negative” is shown 4 times in a nearly even vertical distribution to show electrons on the P t surface. A curved arrow extends from a white sphere labeled “H superscript plus” at the right of the P t atoms to the uppermost electron shown. Just below, a straight arrow extends from the P t surface to the right to a pair of linked white spheres which are labeled “H subscript 2.” A curved arrow extends from a second white sphere labeled “H superscript plus” at the right of the P t atoms to the second electron shown. A curved arrow extends from the third electron on the P t surface to the right to a white sphere labeled “H superscript plus.” Just below, an arrow points left from a pair of linked white spheres which are labeled “H subscript 2” to the P t surface. A curved arrow extends from the fourth electron on the P t surface to the right to a white sphere labeled “H superscript plus.”"/>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22999" y="1157211"/>
            <a:ext cx="5943600" cy="3392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8482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Potentials (</a:t>
            </a:r>
            <a:r>
              <a:rPr lang="en-US" i="1" dirty="0"/>
              <a:t>E</a:t>
            </a:r>
            <a:r>
              <a:rPr lang="en-US" dirty="0"/>
              <a:t>°)</a:t>
            </a:r>
          </a:p>
        </p:txBody>
      </p:sp>
      <p:sp>
        <p:nvSpPr>
          <p:cNvPr id="3" name="Content Placeholder 2"/>
          <p:cNvSpPr>
            <a:spLocks noGrp="1"/>
          </p:cNvSpPr>
          <p:nvPr>
            <p:ph idx="1"/>
          </p:nvPr>
        </p:nvSpPr>
        <p:spPr>
          <a:xfrm>
            <a:off x="628650" y="955965"/>
            <a:ext cx="7886700" cy="4920728"/>
          </a:xfrm>
        </p:spPr>
        <p:txBody>
          <a:bodyPr>
            <a:normAutofit/>
          </a:bodyPr>
          <a:lstStyle/>
          <a:p>
            <a:r>
              <a:rPr lang="en-US" dirty="0"/>
              <a:t>The driving force of an </a:t>
            </a:r>
            <a:r>
              <a:rPr lang="en-US" b="1" dirty="0"/>
              <a:t>electrochemical reaction </a:t>
            </a:r>
            <a:r>
              <a:rPr lang="en-US" dirty="0"/>
              <a:t>is measured by the </a:t>
            </a:r>
            <a:r>
              <a:rPr lang="en-US" b="1" dirty="0"/>
              <a:t>standard cell potential</a:t>
            </a:r>
            <a:r>
              <a:rPr lang="en-US" dirty="0"/>
              <a:t>.  </a:t>
            </a:r>
          </a:p>
          <a:p>
            <a:endParaRPr lang="en-US" dirty="0"/>
          </a:p>
          <a:p>
            <a:r>
              <a:rPr lang="en-US" dirty="0"/>
              <a:t>Depends on the nature of the redox reaction and on the concentration of species involved.</a:t>
            </a:r>
          </a:p>
          <a:p>
            <a:endParaRPr lang="en-US" dirty="0"/>
          </a:p>
          <a:p>
            <a:r>
              <a:rPr lang="en-US" dirty="0"/>
              <a:t>Standard potentials (</a:t>
            </a:r>
            <a:r>
              <a:rPr lang="en-US" i="1" dirty="0"/>
              <a:t>E</a:t>
            </a:r>
            <a:r>
              <a:rPr lang="en-US" dirty="0"/>
              <a:t>°) are measured with </a:t>
            </a:r>
          </a:p>
          <a:p>
            <a:pPr lvl="1"/>
            <a:r>
              <a:rPr lang="en-US" dirty="0"/>
              <a:t>All aqueous concentrations at 1M</a:t>
            </a:r>
          </a:p>
          <a:p>
            <a:pPr lvl="1"/>
            <a:r>
              <a:rPr lang="en-US" dirty="0"/>
              <a:t>The pressure of all gases at 1 </a:t>
            </a:r>
            <a:r>
              <a:rPr lang="en-US" dirty="0" err="1"/>
              <a:t>atm</a:t>
            </a:r>
            <a:endParaRPr lang="en-US" dirty="0"/>
          </a:p>
          <a:p>
            <a:pPr lvl="1"/>
            <a:r>
              <a:rPr lang="en-US" dirty="0"/>
              <a:t>Temperature held constant (usually at 25 °C)</a:t>
            </a:r>
          </a:p>
          <a:p>
            <a:pPr lvl="1"/>
            <a:r>
              <a:rPr lang="en-US" dirty="0"/>
              <a:t>Units of </a:t>
            </a:r>
            <a:r>
              <a:rPr lang="en-US" i="1" dirty="0"/>
              <a:t>E</a:t>
            </a:r>
            <a:r>
              <a:rPr lang="en-US" dirty="0"/>
              <a:t>° is V or mV</a:t>
            </a:r>
          </a:p>
          <a:p>
            <a:endParaRPr lang="en-US" dirty="0"/>
          </a:p>
        </p:txBody>
      </p:sp>
    </p:spTree>
    <p:extLst>
      <p:ext uri="{BB962C8B-B14F-4D97-AF65-F5344CB8AC3E}">
        <p14:creationId xmlns:p14="http://schemas.microsoft.com/office/powerpoint/2010/main" val="128794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Oxidation-Reduction (Redox) Reactions</a:t>
            </a:r>
          </a:p>
        </p:txBody>
      </p:sp>
      <p:sp>
        <p:nvSpPr>
          <p:cNvPr id="3" name="Content Placeholder 2"/>
          <p:cNvSpPr>
            <a:spLocks noGrp="1"/>
          </p:cNvSpPr>
          <p:nvPr>
            <p:ph idx="1"/>
          </p:nvPr>
        </p:nvSpPr>
        <p:spPr>
          <a:xfrm>
            <a:off x="628650" y="955965"/>
            <a:ext cx="7886700" cy="5226721"/>
          </a:xfrm>
        </p:spPr>
        <p:txBody>
          <a:bodyPr/>
          <a:lstStyle/>
          <a:p>
            <a:r>
              <a:rPr lang="en-US" dirty="0"/>
              <a:t>Some redox reactions involve the transfer of electrons between reactant species to yield ionic products:</a:t>
            </a:r>
          </a:p>
          <a:p>
            <a:pPr marL="0" indent="0" algn="ctr">
              <a:buNone/>
            </a:pPr>
            <a:endParaRPr lang="en-US" sz="2000" dirty="0"/>
          </a:p>
          <a:p>
            <a:pPr marL="0" indent="0" algn="ctr">
              <a:buNone/>
            </a:pPr>
            <a:r>
              <a:rPr lang="en-US" sz="2400" dirty="0"/>
              <a:t>2Na(</a:t>
            </a:r>
            <a:r>
              <a:rPr lang="en-US" sz="2400" i="1" dirty="0"/>
              <a:t>s</a:t>
            </a:r>
            <a:r>
              <a:rPr lang="en-US" sz="2400" dirty="0"/>
              <a:t>)  +  Cl</a:t>
            </a:r>
            <a:r>
              <a:rPr lang="en-US" sz="2400" baseline="-25000" dirty="0"/>
              <a:t>2</a:t>
            </a:r>
            <a:r>
              <a:rPr lang="en-US" sz="2400" dirty="0"/>
              <a:t>(</a:t>
            </a:r>
            <a:r>
              <a:rPr lang="en-US" sz="2400" i="1" dirty="0"/>
              <a:t>g</a:t>
            </a:r>
            <a:r>
              <a:rPr lang="en-US" sz="2400" dirty="0"/>
              <a:t>)  ⟶  2NaCl(</a:t>
            </a:r>
            <a:r>
              <a:rPr lang="en-US" sz="2400" i="1" dirty="0"/>
              <a:t>s</a:t>
            </a:r>
            <a:r>
              <a:rPr lang="en-US" sz="2400" dirty="0"/>
              <a:t>)</a:t>
            </a:r>
          </a:p>
          <a:p>
            <a:endParaRPr lang="en-US" dirty="0"/>
          </a:p>
          <a:p>
            <a:r>
              <a:rPr lang="en-US" dirty="0"/>
              <a:t> It is helpful to split the overall reaction into individual equations called half-reactions. </a:t>
            </a:r>
          </a:p>
          <a:p>
            <a:pPr marL="0" indent="0" algn="ctr">
              <a:buNone/>
            </a:pPr>
            <a:r>
              <a:rPr lang="en-US" sz="2400" dirty="0"/>
              <a:t>2Na(</a:t>
            </a:r>
            <a:r>
              <a:rPr lang="en-US" sz="2400" i="1" dirty="0"/>
              <a:t>s</a:t>
            </a:r>
            <a:r>
              <a:rPr lang="en-US" sz="2400" dirty="0"/>
              <a:t>) ⟶  2Na</a:t>
            </a:r>
            <a:r>
              <a:rPr lang="en-US" sz="2400" baseline="30000" dirty="0"/>
              <a:t>+</a:t>
            </a:r>
            <a:r>
              <a:rPr lang="en-US" sz="2400" dirty="0"/>
              <a:t>(</a:t>
            </a:r>
            <a:r>
              <a:rPr lang="en-US" sz="2400" i="1" dirty="0"/>
              <a:t>s</a:t>
            </a:r>
            <a:r>
              <a:rPr lang="en-US" sz="2400" dirty="0"/>
              <a:t>)  +  2e</a:t>
            </a:r>
            <a:r>
              <a:rPr lang="en-US" sz="2400" baseline="30000" dirty="0"/>
              <a:t>–  </a:t>
            </a:r>
            <a:r>
              <a:rPr lang="en-US" sz="2400" dirty="0"/>
              <a:t>   oxidation</a:t>
            </a:r>
            <a:endParaRPr lang="en-US" sz="2400" baseline="30000" dirty="0"/>
          </a:p>
          <a:p>
            <a:pPr marL="0" indent="0" algn="ctr">
              <a:buNone/>
            </a:pPr>
            <a:r>
              <a:rPr lang="en-US" sz="2400" dirty="0"/>
              <a:t>Cl</a:t>
            </a:r>
            <a:r>
              <a:rPr lang="en-US" sz="2400" baseline="-25000" dirty="0"/>
              <a:t>2</a:t>
            </a:r>
            <a:r>
              <a:rPr lang="en-US" sz="2400" dirty="0"/>
              <a:t>(</a:t>
            </a:r>
            <a:r>
              <a:rPr lang="en-US" sz="2400" i="1" dirty="0"/>
              <a:t>g</a:t>
            </a:r>
            <a:r>
              <a:rPr lang="en-US" sz="2400" dirty="0"/>
              <a:t>)  +  2e</a:t>
            </a:r>
            <a:r>
              <a:rPr lang="en-US" sz="2400" baseline="30000" dirty="0"/>
              <a:t>–</a:t>
            </a:r>
            <a:r>
              <a:rPr lang="en-US" sz="2400" dirty="0"/>
              <a:t>  ⟶  2Cl</a:t>
            </a:r>
            <a:r>
              <a:rPr lang="en-US" sz="2400" baseline="30000" dirty="0"/>
              <a:t>–</a:t>
            </a:r>
            <a:r>
              <a:rPr lang="en-US" sz="2400" dirty="0"/>
              <a:t>(</a:t>
            </a:r>
            <a:r>
              <a:rPr lang="en-US" sz="2400" i="1" dirty="0"/>
              <a:t>s</a:t>
            </a:r>
            <a:r>
              <a:rPr lang="en-US" sz="2400" dirty="0"/>
              <a:t>)  reduction </a:t>
            </a:r>
          </a:p>
          <a:p>
            <a:pPr marL="0" indent="0" algn="ctr">
              <a:buNone/>
            </a:pPr>
            <a:endParaRPr lang="en-US" sz="2000" dirty="0"/>
          </a:p>
          <a:p>
            <a:pPr marL="0" indent="0" algn="ctr">
              <a:buNone/>
            </a:pPr>
            <a:r>
              <a:rPr lang="en-US" sz="2000" dirty="0"/>
              <a:t>Note that in the balanced equation, electrons lost must = electrons gained.  </a:t>
            </a:r>
          </a:p>
          <a:p>
            <a:endParaRPr lang="en-US" dirty="0"/>
          </a:p>
        </p:txBody>
      </p:sp>
    </p:spTree>
    <p:extLst>
      <p:ext uri="{BB962C8B-B14F-4D97-AF65-F5344CB8AC3E}">
        <p14:creationId xmlns:p14="http://schemas.microsoft.com/office/powerpoint/2010/main" val="27008315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a:t>
            </a:r>
            <a:r>
              <a:rPr lang="en-US" dirty="0"/>
              <a:t>° Cathode and Anode</a:t>
            </a:r>
          </a:p>
        </p:txBody>
      </p:sp>
      <p:sp>
        <p:nvSpPr>
          <p:cNvPr id="3" name="Content Placeholder 2"/>
          <p:cNvSpPr>
            <a:spLocks noGrp="1"/>
          </p:cNvSpPr>
          <p:nvPr>
            <p:ph idx="1"/>
          </p:nvPr>
        </p:nvSpPr>
        <p:spPr/>
        <p:txBody>
          <a:bodyPr/>
          <a:lstStyle/>
          <a:p>
            <a:endParaRPr lang="en-US" dirty="0"/>
          </a:p>
          <a:p>
            <a:endParaRPr lang="en-US" dirty="0"/>
          </a:p>
          <a:p>
            <a:r>
              <a:rPr lang="en-US" dirty="0"/>
              <a:t>Any redox reaction can be split into two half-reactions. </a:t>
            </a:r>
          </a:p>
          <a:p>
            <a:endParaRPr lang="en-US" dirty="0"/>
          </a:p>
          <a:p>
            <a:pPr marL="0" indent="0" algn="ctr">
              <a:buNone/>
            </a:pPr>
            <a:r>
              <a:rPr lang="en-US" dirty="0"/>
              <a:t>Zn (s) + 2H</a:t>
            </a:r>
            <a:r>
              <a:rPr lang="en-US" baseline="30000" dirty="0"/>
              <a:t>+</a:t>
            </a:r>
            <a:r>
              <a:rPr lang="en-US" dirty="0"/>
              <a:t>  → Zn</a:t>
            </a:r>
            <a:r>
              <a:rPr lang="en-US" baseline="30000" dirty="0"/>
              <a:t>2+ </a:t>
            </a:r>
            <a:r>
              <a:rPr lang="en-US" dirty="0"/>
              <a:t> + H</a:t>
            </a:r>
            <a:r>
              <a:rPr lang="en-US" baseline="-25000" dirty="0"/>
              <a:t>2</a:t>
            </a:r>
            <a:r>
              <a:rPr lang="en-US" dirty="0"/>
              <a:t> </a:t>
            </a:r>
          </a:p>
          <a:p>
            <a:pPr marL="0" indent="0">
              <a:buNone/>
            </a:pPr>
            <a:r>
              <a:rPr lang="en-US" dirty="0"/>
              <a:t>    </a:t>
            </a:r>
          </a:p>
          <a:p>
            <a:r>
              <a:rPr lang="en-US" i="1" dirty="0" err="1"/>
              <a:t>E</a:t>
            </a:r>
            <a:r>
              <a:rPr lang="en-US" dirty="0" err="1"/>
              <a:t>°</a:t>
            </a:r>
            <a:r>
              <a:rPr lang="en-US" baseline="-25000" dirty="0" err="1"/>
              <a:t>cell</a:t>
            </a:r>
            <a:r>
              <a:rPr lang="en-US" dirty="0"/>
              <a:t> = +0.762 V</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Grp="1" noChangeAspect="1"/>
          </p:cNvGraphicFramePr>
          <p:nvPr>
            <p:extLst>
              <p:ext uri="{D42A27DB-BD31-4B8C-83A1-F6EECF244321}">
                <p14:modId xmlns:p14="http://schemas.microsoft.com/office/powerpoint/2010/main" val="4168474829"/>
              </p:ext>
            </p:extLst>
          </p:nvPr>
        </p:nvGraphicFramePr>
        <p:xfrm>
          <a:off x="2943921" y="1051564"/>
          <a:ext cx="3442049" cy="610162"/>
        </p:xfrm>
        <a:graphic>
          <a:graphicData uri="http://schemas.openxmlformats.org/presentationml/2006/ole">
            <mc:AlternateContent xmlns:mc="http://schemas.openxmlformats.org/markup-compatibility/2006">
              <mc:Choice xmlns:v="urn:schemas-microsoft-com:vml" Requires="v">
                <p:oleObj spid="_x0000_s1050" name="Equation" r:id="rId3" imgW="1422360" imgH="241200" progId="Equation.DSMT4">
                  <p:embed/>
                </p:oleObj>
              </mc:Choice>
              <mc:Fallback>
                <p:oleObj name="Equation" r:id="rId3" imgW="1422360" imgH="241200" progId="Equation.DSMT4">
                  <p:embed/>
                  <p:pic>
                    <p:nvPicPr>
                      <p:cNvPr id="0" name="Object 4"/>
                      <p:cNvPicPr>
                        <a:picLocks noGrp="1" noChangeAspect="1" noChangeArrowheads="1"/>
                      </p:cNvPicPr>
                      <p:nvPr/>
                    </p:nvPicPr>
                    <p:blipFill>
                      <a:blip r:embed="rId4"/>
                      <a:srcRect/>
                      <a:stretch>
                        <a:fillRect/>
                      </a:stretch>
                    </p:blipFill>
                    <p:spPr bwMode="auto">
                      <a:xfrm>
                        <a:off x="2943921" y="1051564"/>
                        <a:ext cx="3442049" cy="6101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276257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a:t>
            </a:r>
            <a:r>
              <a:rPr lang="en-US" dirty="0"/>
              <a:t>° Cathode and Anode</a:t>
            </a:r>
          </a:p>
        </p:txBody>
      </p:sp>
      <p:sp>
        <p:nvSpPr>
          <p:cNvPr id="3" name="Content Placeholder 2"/>
          <p:cNvSpPr>
            <a:spLocks noGrp="1"/>
          </p:cNvSpPr>
          <p:nvPr>
            <p:ph idx="1"/>
          </p:nvPr>
        </p:nvSpPr>
        <p:spPr>
          <a:xfrm>
            <a:off x="628650" y="955965"/>
            <a:ext cx="7886700" cy="4530435"/>
          </a:xfrm>
        </p:spPr>
        <p:txBody>
          <a:bodyPr>
            <a:normAutofit/>
          </a:bodyPr>
          <a:lstStyle/>
          <a:p>
            <a:r>
              <a:rPr lang="en-US" dirty="0"/>
              <a:t>Zn (s) + 2H</a:t>
            </a:r>
            <a:r>
              <a:rPr lang="en-US" baseline="30000" dirty="0"/>
              <a:t>+</a:t>
            </a:r>
            <a:r>
              <a:rPr lang="en-US" dirty="0"/>
              <a:t> (</a:t>
            </a:r>
            <a:r>
              <a:rPr lang="en-US" dirty="0" err="1"/>
              <a:t>aq</a:t>
            </a:r>
            <a:r>
              <a:rPr lang="en-US" dirty="0"/>
              <a:t>, 1M) </a:t>
            </a:r>
            <a:r>
              <a:rPr lang="en-US" dirty="0">
                <a:latin typeface="Times New Roman"/>
                <a:cs typeface="Times New Roman"/>
                <a:sym typeface="Wingdings" pitchFamily="2" charset="2"/>
              </a:rPr>
              <a:t>→</a:t>
            </a:r>
            <a:r>
              <a:rPr lang="en-US" dirty="0">
                <a:sym typeface="Wingdings" pitchFamily="2" charset="2"/>
              </a:rPr>
              <a:t> Zn</a:t>
            </a:r>
            <a:r>
              <a:rPr lang="en-US" baseline="30000" dirty="0">
                <a:sym typeface="Wingdings" pitchFamily="2" charset="2"/>
              </a:rPr>
              <a:t>2+</a:t>
            </a:r>
            <a:r>
              <a:rPr lang="en-US" dirty="0">
                <a:sym typeface="Wingdings" pitchFamily="2" charset="2"/>
              </a:rPr>
              <a:t> (</a:t>
            </a:r>
            <a:r>
              <a:rPr lang="en-US" dirty="0" err="1">
                <a:sym typeface="Wingdings" pitchFamily="2" charset="2"/>
              </a:rPr>
              <a:t>aq</a:t>
            </a:r>
            <a:r>
              <a:rPr lang="en-US" dirty="0">
                <a:sym typeface="Wingdings" pitchFamily="2" charset="2"/>
              </a:rPr>
              <a:t>, 1M) + H</a:t>
            </a:r>
            <a:r>
              <a:rPr lang="en-US" baseline="-25000" dirty="0">
                <a:sym typeface="Wingdings" pitchFamily="2" charset="2"/>
              </a:rPr>
              <a:t>2</a:t>
            </a:r>
            <a:r>
              <a:rPr lang="en-US" dirty="0">
                <a:sym typeface="Wingdings" pitchFamily="2" charset="2"/>
              </a:rPr>
              <a:t> (g, 1 </a:t>
            </a:r>
            <a:r>
              <a:rPr lang="en-US" dirty="0" err="1">
                <a:sym typeface="Wingdings" pitchFamily="2" charset="2"/>
              </a:rPr>
              <a:t>atm</a:t>
            </a:r>
            <a:r>
              <a:rPr lang="en-US" dirty="0">
                <a:sym typeface="Wingdings" pitchFamily="2" charset="2"/>
              </a:rPr>
              <a:t>)</a:t>
            </a:r>
          </a:p>
          <a:p>
            <a:pPr marL="0" indent="0">
              <a:buNone/>
            </a:pPr>
            <a:r>
              <a:rPr lang="en-US" dirty="0"/>
              <a:t>	</a:t>
            </a:r>
            <a:r>
              <a:rPr lang="en-US" i="1" dirty="0" err="1"/>
              <a:t>E</a:t>
            </a:r>
            <a:r>
              <a:rPr lang="en-US" dirty="0" err="1">
                <a:cs typeface="Arial" charset="0"/>
              </a:rPr>
              <a:t>°</a:t>
            </a:r>
            <a:r>
              <a:rPr lang="en-US" baseline="-25000" dirty="0" err="1">
                <a:cs typeface="Arial" charset="0"/>
              </a:rPr>
              <a:t>cell</a:t>
            </a:r>
            <a:r>
              <a:rPr lang="en-US" dirty="0">
                <a:cs typeface="Arial" charset="0"/>
              </a:rPr>
              <a:t> = +0.762 V</a:t>
            </a:r>
            <a:endParaRPr lang="en-US" dirty="0">
              <a:sym typeface="Wingdings" pitchFamily="2" charset="2"/>
            </a:endParaRPr>
          </a:p>
          <a:p>
            <a:pPr>
              <a:buNone/>
            </a:pPr>
            <a:endParaRPr lang="en-US" dirty="0">
              <a:sym typeface="Wingdings" pitchFamily="2" charset="2"/>
            </a:endParaRPr>
          </a:p>
          <a:p>
            <a:pPr>
              <a:buNone/>
            </a:pPr>
            <a:endParaRPr lang="en-US" dirty="0">
              <a:sym typeface="Wingdings" pitchFamily="2" charset="2"/>
            </a:endParaRPr>
          </a:p>
          <a:p>
            <a:r>
              <a:rPr lang="en-US" dirty="0">
                <a:sym typeface="Wingdings" pitchFamily="2" charset="2"/>
              </a:rPr>
              <a:t>The E</a:t>
            </a:r>
            <a:r>
              <a:rPr lang="en-US" dirty="0">
                <a:cs typeface="Arial" charset="0"/>
                <a:sym typeface="Wingdings" pitchFamily="2" charset="2"/>
              </a:rPr>
              <a:t>°</a:t>
            </a:r>
            <a:r>
              <a:rPr lang="en-US" dirty="0">
                <a:sym typeface="Wingdings" pitchFamily="2" charset="2"/>
              </a:rPr>
              <a:t> for a half-reaction cannot be measured; only </a:t>
            </a:r>
            <a:r>
              <a:rPr lang="en-US" i="1" dirty="0" err="1"/>
              <a:t>E</a:t>
            </a:r>
            <a:r>
              <a:rPr lang="en-US" dirty="0" err="1">
                <a:cs typeface="Arial" charset="0"/>
              </a:rPr>
              <a:t>°</a:t>
            </a:r>
            <a:r>
              <a:rPr lang="en-US" baseline="-25000" dirty="0" err="1">
                <a:cs typeface="Arial" charset="0"/>
              </a:rPr>
              <a:t>cell</a:t>
            </a:r>
            <a:r>
              <a:rPr lang="en-US" dirty="0">
                <a:cs typeface="Arial" charset="0"/>
              </a:rPr>
              <a:t> </a:t>
            </a:r>
            <a:r>
              <a:rPr lang="en-US" dirty="0">
                <a:cs typeface="Arial" charset="0"/>
                <a:sym typeface="Wingdings" pitchFamily="2" charset="2"/>
              </a:rPr>
              <a:t>of the entire redox reaction can be measured.</a:t>
            </a:r>
          </a:p>
          <a:p>
            <a:endParaRPr lang="en-US" dirty="0">
              <a:cs typeface="Arial" charset="0"/>
              <a:sym typeface="Wingdings" pitchFamily="2" charset="2"/>
            </a:endParaRPr>
          </a:p>
          <a:p>
            <a:r>
              <a:rPr lang="en-US" dirty="0">
                <a:cs typeface="Arial" charset="0"/>
                <a:sym typeface="Wingdings" pitchFamily="2" charset="2"/>
              </a:rPr>
              <a:t>A standard reduction potential (</a:t>
            </a:r>
            <a:r>
              <a:rPr lang="en-US" dirty="0" err="1"/>
              <a:t>E</a:t>
            </a:r>
            <a:r>
              <a:rPr lang="en-US" dirty="0" err="1">
                <a:cs typeface="Arial" charset="0"/>
              </a:rPr>
              <a:t>°</a:t>
            </a:r>
            <a:r>
              <a:rPr lang="en-US" baseline="-25000" dirty="0" err="1">
                <a:cs typeface="Arial" charset="0"/>
              </a:rPr>
              <a:t>red</a:t>
            </a:r>
            <a:r>
              <a:rPr lang="en-US" dirty="0">
                <a:cs typeface="Arial" charset="0"/>
              </a:rPr>
              <a:t> </a:t>
            </a:r>
            <a:r>
              <a:rPr lang="en-US" dirty="0">
                <a:cs typeface="Arial" charset="0"/>
                <a:sym typeface="Wingdings" pitchFamily="2" charset="2"/>
              </a:rPr>
              <a:t>) has been set. </a:t>
            </a:r>
          </a:p>
          <a:p>
            <a:endParaRPr lang="en-US" dirty="0">
              <a:sym typeface="Wingdings" pitchFamily="2" charset="2"/>
            </a:endParaRPr>
          </a:p>
          <a:p>
            <a:r>
              <a:rPr lang="en-US" dirty="0">
                <a:sym typeface="Wingdings" pitchFamily="2" charset="2"/>
              </a:rPr>
              <a:t>The value of </a:t>
            </a:r>
            <a:r>
              <a:rPr lang="en-US" i="1" dirty="0">
                <a:sym typeface="Wingdings" pitchFamily="2" charset="2"/>
              </a:rPr>
              <a:t>E</a:t>
            </a:r>
            <a:r>
              <a:rPr lang="en-US" dirty="0">
                <a:cs typeface="Arial" charset="0"/>
                <a:sym typeface="Wingdings" pitchFamily="2" charset="2"/>
              </a:rPr>
              <a:t>°</a:t>
            </a:r>
            <a:r>
              <a:rPr lang="en-US" dirty="0">
                <a:sym typeface="Wingdings" pitchFamily="2" charset="2"/>
              </a:rPr>
              <a:t> for the reduction of 2H</a:t>
            </a:r>
            <a:r>
              <a:rPr lang="en-US" baseline="30000" dirty="0">
                <a:sym typeface="Wingdings" pitchFamily="2" charset="2"/>
              </a:rPr>
              <a:t>+</a:t>
            </a:r>
            <a:r>
              <a:rPr lang="en-US" dirty="0">
                <a:sym typeface="Wingdings" pitchFamily="2" charset="2"/>
              </a:rPr>
              <a:t> ions to 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has been assigned as 0.000 V.</a:t>
            </a:r>
          </a:p>
          <a:p>
            <a:pPr lvl="1"/>
            <a:r>
              <a:rPr lang="en-US" sz="1800" dirty="0">
                <a:solidFill>
                  <a:schemeClr val="accent3"/>
                </a:solidFill>
                <a:sym typeface="Wingdings" pitchFamily="2" charset="2"/>
              </a:rPr>
              <a:t>This is called the standard hydrogen electrode (SHE).</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12360289"/>
              </p:ext>
            </p:extLst>
          </p:nvPr>
        </p:nvGraphicFramePr>
        <p:xfrm>
          <a:off x="3077736" y="1797213"/>
          <a:ext cx="2985391" cy="529911"/>
        </p:xfrm>
        <a:graphic>
          <a:graphicData uri="http://schemas.openxmlformats.org/presentationml/2006/ole">
            <mc:AlternateContent xmlns:mc="http://schemas.openxmlformats.org/markup-compatibility/2006">
              <mc:Choice xmlns:v="urn:schemas-microsoft-com:vml" Requires="v">
                <p:oleObj spid="_x0000_s2074" name="Equation" r:id="rId3" imgW="1422360" imgH="241200" progId="Equation.DSMT4">
                  <p:embed/>
                </p:oleObj>
              </mc:Choice>
              <mc:Fallback>
                <p:oleObj name="Equation" r:id="rId3" imgW="1422360" imgH="241200" progId="Equation.DSMT4">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7736" y="1797213"/>
                        <a:ext cx="2985391" cy="5299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360554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a:t>
            </a:r>
            <a:r>
              <a:rPr lang="en-US" dirty="0"/>
              <a:t>° Cathode and Anode</a:t>
            </a:r>
          </a:p>
        </p:txBody>
      </p:sp>
      <p:sp>
        <p:nvSpPr>
          <p:cNvPr id="3" name="Content Placeholder 2"/>
          <p:cNvSpPr>
            <a:spLocks noGrp="1"/>
          </p:cNvSpPr>
          <p:nvPr>
            <p:ph idx="1"/>
          </p:nvPr>
        </p:nvSpPr>
        <p:spPr>
          <a:xfrm>
            <a:off x="720929" y="938164"/>
            <a:ext cx="7886700" cy="5479414"/>
          </a:xfrm>
        </p:spPr>
        <p:txBody>
          <a:bodyPr>
            <a:normAutofit lnSpcReduction="10000"/>
          </a:bodyPr>
          <a:lstStyle/>
          <a:p>
            <a:r>
              <a:rPr lang="en-US" dirty="0"/>
              <a:t>Zn (s) + 2H</a:t>
            </a:r>
            <a:r>
              <a:rPr lang="en-US" baseline="30000" dirty="0"/>
              <a:t>+</a:t>
            </a:r>
            <a:r>
              <a:rPr lang="en-US" dirty="0"/>
              <a:t>  </a:t>
            </a:r>
            <a:r>
              <a:rPr lang="en-US" dirty="0">
                <a:cs typeface="Times New Roman"/>
                <a:sym typeface="Wingdings" pitchFamily="2" charset="2"/>
              </a:rPr>
              <a:t>→</a:t>
            </a:r>
            <a:r>
              <a:rPr lang="en-US" dirty="0">
                <a:sym typeface="Wingdings" pitchFamily="2" charset="2"/>
              </a:rPr>
              <a:t> Zn</a:t>
            </a:r>
            <a:r>
              <a:rPr lang="en-US" baseline="30000" dirty="0">
                <a:sym typeface="Wingdings" pitchFamily="2" charset="2"/>
              </a:rPr>
              <a:t>2+</a:t>
            </a:r>
            <a:r>
              <a:rPr lang="en-US" dirty="0">
                <a:sym typeface="Wingdings" pitchFamily="2" charset="2"/>
              </a:rPr>
              <a:t>  + H</a:t>
            </a:r>
            <a:r>
              <a:rPr lang="en-US" baseline="-25000" dirty="0">
                <a:sym typeface="Wingdings" pitchFamily="2" charset="2"/>
              </a:rPr>
              <a:t>2</a:t>
            </a:r>
            <a:r>
              <a:rPr lang="en-US" dirty="0">
                <a:sym typeface="Wingdings" pitchFamily="2" charset="2"/>
              </a:rPr>
              <a:t> </a:t>
            </a:r>
          </a:p>
          <a:p>
            <a:pPr marL="0" indent="0">
              <a:buNone/>
            </a:pPr>
            <a:r>
              <a:rPr lang="en-US" i="1" dirty="0"/>
              <a:t>	</a:t>
            </a:r>
            <a:r>
              <a:rPr lang="en-US" i="1" dirty="0" err="1"/>
              <a:t>E</a:t>
            </a:r>
            <a:r>
              <a:rPr lang="en-US" baseline="-25000" dirty="0" err="1"/>
              <a:t>cell</a:t>
            </a:r>
            <a:r>
              <a:rPr lang="en-US" dirty="0">
                <a:cs typeface="Arial" charset="0"/>
              </a:rPr>
              <a:t>° = +0.762 V</a:t>
            </a:r>
            <a:endParaRPr lang="en-US" dirty="0">
              <a:sym typeface="Wingdings" pitchFamily="2" charset="2"/>
            </a:endParaRPr>
          </a:p>
          <a:p>
            <a:pPr>
              <a:buNone/>
            </a:pPr>
            <a:endParaRPr lang="en-US" dirty="0">
              <a:sym typeface="Wingdings" pitchFamily="2" charset="2"/>
            </a:endParaRPr>
          </a:p>
          <a:p>
            <a:pPr>
              <a:buNone/>
            </a:pPr>
            <a:endParaRPr lang="en-US" dirty="0">
              <a:sym typeface="Wingdings" pitchFamily="2" charset="2"/>
            </a:endParaRPr>
          </a:p>
          <a:p>
            <a:r>
              <a:rPr lang="en-US" dirty="0">
                <a:sym typeface="Wingdings" pitchFamily="2" charset="2"/>
              </a:rPr>
              <a:t>The </a:t>
            </a:r>
            <a:r>
              <a:rPr lang="en-US" i="1" dirty="0" err="1">
                <a:sym typeface="Wingdings" pitchFamily="2" charset="2"/>
              </a:rPr>
              <a:t>E</a:t>
            </a:r>
            <a:r>
              <a:rPr lang="en-US" dirty="0" err="1">
                <a:cs typeface="Arial" charset="0"/>
                <a:sym typeface="Wingdings" pitchFamily="2" charset="2"/>
              </a:rPr>
              <a:t>°</a:t>
            </a:r>
            <a:r>
              <a:rPr lang="en-US" baseline="-25000" dirty="0" err="1">
                <a:cs typeface="Arial" charset="0"/>
                <a:sym typeface="Wingdings" pitchFamily="2" charset="2"/>
              </a:rPr>
              <a:t>red</a:t>
            </a:r>
            <a:r>
              <a:rPr lang="en-US" dirty="0">
                <a:sym typeface="Wingdings" pitchFamily="2" charset="2"/>
              </a:rPr>
              <a:t> value of all other half-reactions have been assigned relative to SHE.</a:t>
            </a:r>
          </a:p>
          <a:p>
            <a:endParaRPr lang="en-US" dirty="0">
              <a:sym typeface="Wingdings" pitchFamily="2" charset="2"/>
            </a:endParaRPr>
          </a:p>
          <a:p>
            <a:endParaRPr lang="en-US" dirty="0">
              <a:sym typeface="Wingdings" pitchFamily="2" charset="2"/>
            </a:endParaRPr>
          </a:p>
          <a:p>
            <a:r>
              <a:rPr lang="en-US" i="1" dirty="0" err="1"/>
              <a:t>E</a:t>
            </a:r>
            <a:r>
              <a:rPr lang="en-US" baseline="30000" dirty="0" err="1"/>
              <a:t>o</a:t>
            </a:r>
            <a:r>
              <a:rPr lang="en-US" baseline="-25000" dirty="0" err="1"/>
              <a:t>anode</a:t>
            </a:r>
            <a:r>
              <a:rPr lang="en-US" baseline="-25000" dirty="0"/>
              <a:t> </a:t>
            </a:r>
            <a:r>
              <a:rPr lang="en-US" dirty="0"/>
              <a:t>is subtracted from </a:t>
            </a:r>
            <a:r>
              <a:rPr lang="en-US" i="1" dirty="0" err="1"/>
              <a:t>E</a:t>
            </a:r>
            <a:r>
              <a:rPr lang="en-US" baseline="30000" dirty="0" err="1"/>
              <a:t>o</a:t>
            </a:r>
            <a:r>
              <a:rPr lang="en-US" baseline="-25000" dirty="0" err="1"/>
              <a:t>cathode</a:t>
            </a:r>
            <a:r>
              <a:rPr lang="en-US" dirty="0"/>
              <a:t> because oxidation is the reverse of reduction. </a:t>
            </a:r>
          </a:p>
          <a:p>
            <a:endParaRPr lang="en-US" dirty="0"/>
          </a:p>
          <a:p>
            <a:r>
              <a:rPr lang="en-US" dirty="0">
                <a:solidFill>
                  <a:srgbClr val="0070C0"/>
                </a:solidFill>
              </a:rPr>
              <a:t>When finding </a:t>
            </a:r>
            <a:r>
              <a:rPr lang="en-US" dirty="0" err="1">
                <a:solidFill>
                  <a:srgbClr val="0070C0"/>
                </a:solidFill>
              </a:rPr>
              <a:t>Eo</a:t>
            </a:r>
            <a:r>
              <a:rPr lang="en-US" dirty="0">
                <a:solidFill>
                  <a:srgbClr val="0070C0"/>
                </a:solidFill>
              </a:rPr>
              <a:t> for a cell it is useful to remember that you MUST change the sign of </a:t>
            </a:r>
            <a:r>
              <a:rPr lang="en-US" dirty="0" err="1">
                <a:solidFill>
                  <a:srgbClr val="0070C0"/>
                </a:solidFill>
              </a:rPr>
              <a:t>E</a:t>
            </a:r>
            <a:r>
              <a:rPr lang="en-US" baseline="30000" dirty="0" err="1">
                <a:solidFill>
                  <a:srgbClr val="0070C0"/>
                </a:solidFill>
              </a:rPr>
              <a:t>o</a:t>
            </a:r>
            <a:r>
              <a:rPr lang="en-US" dirty="0">
                <a:solidFill>
                  <a:srgbClr val="0070C0"/>
                </a:solidFill>
              </a:rPr>
              <a:t> (from table) in ONE of the two half cells. </a:t>
            </a:r>
          </a:p>
          <a:p>
            <a:endParaRPr lang="en-US" dirty="0">
              <a:solidFill>
                <a:srgbClr val="0070C0"/>
              </a:solidFill>
            </a:endParaRPr>
          </a:p>
          <a:p>
            <a:r>
              <a:rPr lang="en-US" dirty="0">
                <a:solidFill>
                  <a:srgbClr val="0070C0"/>
                </a:solidFill>
              </a:rPr>
              <a:t>Also </a:t>
            </a:r>
            <a:r>
              <a:rPr lang="en-US" b="1" dirty="0">
                <a:solidFill>
                  <a:srgbClr val="C00000"/>
                </a:solidFill>
              </a:rPr>
              <a:t>do not multiply those </a:t>
            </a:r>
            <a:r>
              <a:rPr lang="en-US" b="1" dirty="0" err="1">
                <a:solidFill>
                  <a:srgbClr val="C00000"/>
                </a:solidFill>
              </a:rPr>
              <a:t>E</a:t>
            </a:r>
            <a:r>
              <a:rPr lang="en-US" b="1" baseline="30000" dirty="0" err="1">
                <a:solidFill>
                  <a:srgbClr val="C00000"/>
                </a:solidFill>
              </a:rPr>
              <a:t>o</a:t>
            </a:r>
            <a:r>
              <a:rPr lang="en-US" b="1" dirty="0">
                <a:solidFill>
                  <a:srgbClr val="C00000"/>
                </a:solidFill>
              </a:rPr>
              <a:t>  values by coefficients!</a:t>
            </a:r>
            <a:endParaRPr lang="en-US" dirty="0">
              <a:solidFill>
                <a:srgbClr val="0070C0"/>
              </a:solidFill>
            </a:endParaRP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12360289"/>
              </p:ext>
            </p:extLst>
          </p:nvPr>
        </p:nvGraphicFramePr>
        <p:xfrm>
          <a:off x="3078163" y="1797050"/>
          <a:ext cx="2984500" cy="530225"/>
        </p:xfrm>
        <a:graphic>
          <a:graphicData uri="http://schemas.openxmlformats.org/presentationml/2006/ole">
            <mc:AlternateContent xmlns:mc="http://schemas.openxmlformats.org/markup-compatibility/2006">
              <mc:Choice xmlns:v="urn:schemas-microsoft-com:vml" Requires="v">
                <p:oleObj spid="_x0000_s3120" name="Equation" r:id="rId3" imgW="1422400" imgH="241300" progId="Equation.DSMT4">
                  <p:embed/>
                </p:oleObj>
              </mc:Choice>
              <mc:Fallback>
                <p:oleObj name="Equation" r:id="rId3" imgW="1422400" imgH="241300" progId="Equation.DSMT4">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8163" y="1797050"/>
                        <a:ext cx="29845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570372548"/>
              </p:ext>
            </p:extLst>
          </p:nvPr>
        </p:nvGraphicFramePr>
        <p:xfrm>
          <a:off x="1924050" y="3259138"/>
          <a:ext cx="6061075" cy="530225"/>
        </p:xfrm>
        <a:graphic>
          <a:graphicData uri="http://schemas.openxmlformats.org/presentationml/2006/ole">
            <mc:AlternateContent xmlns:mc="http://schemas.openxmlformats.org/markup-compatibility/2006">
              <mc:Choice xmlns:v="urn:schemas-microsoft-com:vml" Requires="v">
                <p:oleObj spid="_x0000_s3121" name="Equation" r:id="rId5" imgW="2895480" imgH="241200" progId="Equation.DSMT4">
                  <p:embed/>
                </p:oleObj>
              </mc:Choice>
              <mc:Fallback>
                <p:oleObj name="Equation" r:id="rId5" imgW="2895480" imgH="241200" progId="Equation.DSMT4">
                  <p:embed/>
                  <p:pic>
                    <p:nvPicPr>
                      <p:cNvPr id="0" name="Object 6"/>
                      <p:cNvPicPr>
                        <a:picLocks noGrp="1" noChangeAspect="1" noChangeArrowheads="1"/>
                      </p:cNvPicPr>
                      <p:nvPr/>
                    </p:nvPicPr>
                    <p:blipFill>
                      <a:blip r:embed="rId6"/>
                      <a:srcRect/>
                      <a:stretch>
                        <a:fillRect/>
                      </a:stretch>
                    </p:blipFill>
                    <p:spPr bwMode="auto">
                      <a:xfrm>
                        <a:off x="1924050" y="3259138"/>
                        <a:ext cx="6061075" cy="5302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918016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828CA42-C6CF-4001-AF09-534F5AA18243}"/>
              </a:ext>
            </a:extLst>
          </p:cNvPr>
          <p:cNvSpPr txBox="1"/>
          <p:nvPr/>
        </p:nvSpPr>
        <p:spPr>
          <a:xfrm>
            <a:off x="1166070" y="805679"/>
            <a:ext cx="7533314" cy="4109266"/>
          </a:xfrm>
          <a:prstGeom prst="rect">
            <a:avLst/>
          </a:prstGeom>
          <a:noFill/>
        </p:spPr>
        <p:txBody>
          <a:bodyPr wrap="square">
            <a:spAutoFit/>
          </a:bodyPr>
          <a:lstStyle/>
          <a:p>
            <a:pPr marL="0" marR="0">
              <a:lnSpc>
                <a:spcPct val="107000"/>
              </a:lnSpc>
              <a:spcBef>
                <a:spcPts val="0"/>
              </a:spcBef>
              <a:spcAft>
                <a:spcPts val="800"/>
              </a:spcAft>
            </a:pP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Practice – Determining cell potential using the table of reduction potentials.</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07000"/>
              </a:lnSpc>
              <a:spcBef>
                <a:spcPts val="1200"/>
              </a:spcBef>
              <a:spcAft>
                <a:spcPts val="800"/>
              </a:spcAft>
            </a:pP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1.   Cu(s)  +   2 Ag</a:t>
            </a:r>
            <a:r>
              <a:rPr lang="en-US" sz="2400" baseline="300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t>
            </a:r>
            <a:r>
              <a:rPr lang="en-US" sz="24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aq</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sym typeface="Symbol" panose="05050102010706020507" pitchFamily="18" charset="2"/>
              </a:rPr>
              <a:t></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Cu</a:t>
            </a:r>
            <a:r>
              <a:rPr lang="en-US" sz="2400" baseline="300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2+</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t>
            </a:r>
            <a:r>
              <a:rPr lang="en-US" sz="24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aq</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  2  Ag.</a:t>
            </a:r>
            <a:endParaRPr lang="en-US" sz="2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07000"/>
              </a:lnSpc>
              <a:spcBef>
                <a:spcPts val="1200"/>
              </a:spcBef>
              <a:spcAft>
                <a:spcPts val="800"/>
              </a:spcAft>
            </a:pP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07000"/>
              </a:lnSpc>
              <a:spcBef>
                <a:spcPts val="1200"/>
              </a:spcBef>
              <a:spcAft>
                <a:spcPts val="800"/>
              </a:spcAft>
            </a:pP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2</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3 Zn(s)  +    2 Al</a:t>
            </a:r>
            <a:r>
              <a:rPr lang="en-US" sz="2400" baseline="300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3+</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r>
              <a:rPr lang="en-US" sz="24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aq</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sym typeface="Symbol" panose="05050102010706020507" pitchFamily="18" charset="2"/>
              </a:rPr>
              <a:t></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3 Zn</a:t>
            </a:r>
            <a:r>
              <a:rPr lang="en-US" sz="2400" baseline="300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2+</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t>
            </a:r>
            <a:r>
              <a:rPr lang="en-US" sz="24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aq</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  2Al(s)</a:t>
            </a:r>
            <a:endParaRPr lang="en-US" sz="2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07000"/>
              </a:lnSpc>
              <a:spcBef>
                <a:spcPts val="1200"/>
              </a:spcBef>
              <a:spcAft>
                <a:spcPts val="800"/>
              </a:spcAft>
            </a:pP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07000"/>
              </a:lnSpc>
              <a:spcBef>
                <a:spcPts val="1200"/>
              </a:spcBef>
              <a:spcAft>
                <a:spcPts val="800"/>
              </a:spcAft>
            </a:pP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Which of these reactions would have a NEGATIVE </a:t>
            </a:r>
            <a:r>
              <a:rPr lang="en-US" sz="2400" dirty="0" err="1">
                <a:solidFill>
                  <a:srgbClr val="002060"/>
                </a:solidFill>
                <a:effectLst/>
                <a:latin typeface="Symbol" panose="05050102010706020507" pitchFamily="18" charset="2"/>
                <a:ea typeface="MS Mincho" panose="02020609040205080304" pitchFamily="49" charset="-128"/>
                <a:cs typeface="Times New Roman" panose="02020603050405020304" pitchFamily="18" charset="0"/>
              </a:rPr>
              <a:t>D</a:t>
            </a:r>
            <a:r>
              <a:rPr lang="en-US" sz="24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G</a:t>
            </a:r>
            <a:r>
              <a:rPr lang="en-US" sz="2400" baseline="30000" dirty="0" err="1">
                <a:solidFill>
                  <a:srgbClr val="002060"/>
                </a:solidFill>
                <a:effectLst/>
                <a:latin typeface="Arial Rounded MT Bold" panose="020F0704030504030204" pitchFamily="34" charset="0"/>
                <a:ea typeface="Cambria Math" panose="02040503050406030204" pitchFamily="18" charset="0"/>
                <a:cs typeface="Times New Roman" panose="02020603050405020304" pitchFamily="18" charset="0"/>
              </a:rPr>
              <a:t>o</a:t>
            </a:r>
            <a:r>
              <a:rPr lang="en-US" sz="2400" dirty="0">
                <a:solidFill>
                  <a:srgbClr val="002060"/>
                </a:solidFill>
                <a:effectLst/>
                <a:latin typeface="Arial Rounded MT Bold" panose="020F0704030504030204" pitchFamily="34" charset="0"/>
                <a:ea typeface="Cambria Math" panose="02040503050406030204" pitchFamily="18" charset="0"/>
                <a:cs typeface="Times New Roman" panose="02020603050405020304" pitchFamily="18" charset="0"/>
              </a:rPr>
              <a:t> ?    How do you know</a:t>
            </a:r>
            <a:r>
              <a:rPr lang="en-US" sz="1800" dirty="0">
                <a:solidFill>
                  <a:srgbClr val="002060"/>
                </a:solidFill>
                <a:effectLst/>
                <a:latin typeface="Arial Rounded MT Bold" panose="020F0704030504030204" pitchFamily="34" charset="0"/>
                <a:ea typeface="Cambria Math" panose="02040503050406030204" pitchFamily="18" charset="0"/>
                <a:cs typeface="Times New Roman" panose="02020603050405020304" pitchFamily="18" charset="0"/>
              </a:rPr>
              <a:t>?   </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8" name="TextBox 7">
            <a:extLst>
              <a:ext uri="{FF2B5EF4-FFF2-40B4-BE49-F238E27FC236}">
                <a16:creationId xmlns:a16="http://schemas.microsoft.com/office/drawing/2014/main" id="{7065E996-4047-4203-B704-2119DDB6D9AC}"/>
              </a:ext>
            </a:extLst>
          </p:cNvPr>
          <p:cNvSpPr txBox="1"/>
          <p:nvPr/>
        </p:nvSpPr>
        <p:spPr>
          <a:xfrm>
            <a:off x="1090569" y="4914945"/>
            <a:ext cx="6912528" cy="261610"/>
          </a:xfrm>
          <a:prstGeom prst="rect">
            <a:avLst/>
          </a:prstGeom>
          <a:noFill/>
        </p:spPr>
        <p:txBody>
          <a:bodyPr wrap="square" rtlCol="0">
            <a:spAutoFit/>
          </a:bodyPr>
          <a:lstStyle/>
          <a:p>
            <a:r>
              <a:rPr lang="en-US" sz="1100" dirty="0"/>
              <a:t> 0.46 v                        -  0.90 v</a:t>
            </a:r>
          </a:p>
        </p:txBody>
      </p:sp>
    </p:spTree>
    <p:extLst>
      <p:ext uri="{BB962C8B-B14F-4D97-AF65-F5344CB8AC3E}">
        <p14:creationId xmlns:p14="http://schemas.microsoft.com/office/powerpoint/2010/main" val="10110140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17.6</a:t>
            </a:r>
          </a:p>
        </p:txBody>
      </p:sp>
      <p:sp>
        <p:nvSpPr>
          <p:cNvPr id="7" name="Figure Legend"/>
          <p:cNvSpPr>
            <a:spLocks noGrp="1"/>
          </p:cNvSpPr>
          <p:nvPr>
            <p:ph idx="13"/>
          </p:nvPr>
        </p:nvSpPr>
        <p:spPr>
          <a:xfrm>
            <a:off x="481263" y="5365214"/>
            <a:ext cx="8034087" cy="824882"/>
          </a:xfrm>
        </p:spPr>
        <p:txBody>
          <a:bodyPr>
            <a:normAutofit/>
          </a:bodyPr>
          <a:lstStyle/>
          <a:p>
            <a:r>
              <a:rPr lang="en-US" sz="1600" dirty="0"/>
              <a:t>A cell permitting experimental measurement of the standard electrode potential for the half-reaction Cu</a:t>
            </a:r>
            <a:r>
              <a:rPr lang="en-US" sz="1600" baseline="30000" dirty="0"/>
              <a:t>2+</a:t>
            </a:r>
            <a:r>
              <a:rPr lang="en-US" sz="1600" dirty="0"/>
              <a:t>(</a:t>
            </a:r>
            <a:r>
              <a:rPr lang="en-US" sz="1600" i="1" dirty="0" err="1"/>
              <a:t>aq</a:t>
            </a:r>
            <a:r>
              <a:rPr lang="en-US" sz="1600" dirty="0"/>
              <a:t>) + 2e</a:t>
            </a:r>
            <a:r>
              <a:rPr lang="en-US" sz="1600" baseline="30000" dirty="0"/>
              <a:t>-</a:t>
            </a:r>
            <a:r>
              <a:rPr lang="en-US" sz="1600" dirty="0"/>
              <a:t> </a:t>
            </a:r>
            <a:r>
              <a:rPr lang="en-US" sz="1600" dirty="0">
                <a:sym typeface="Wingdings" panose="05000000000000000000" pitchFamily="2" charset="2"/>
              </a:rPr>
              <a:t> Cu(</a:t>
            </a:r>
            <a:r>
              <a:rPr lang="en-US" sz="1600" i="1" dirty="0">
                <a:sym typeface="Wingdings" panose="05000000000000000000" pitchFamily="2" charset="2"/>
              </a:rPr>
              <a:t>s</a:t>
            </a:r>
            <a:r>
              <a:rPr lang="en-US" sz="1600" dirty="0">
                <a:sym typeface="Wingdings" panose="05000000000000000000" pitchFamily="2" charset="2"/>
              </a:rPr>
              <a:t>)</a:t>
            </a:r>
            <a:endParaRPr lang="en-US" sz="1600" baseline="30000" dirty="0"/>
          </a:p>
        </p:txBody>
      </p:sp>
      <p:pic>
        <p:nvPicPr>
          <p:cNvPr id="13315" name="Picture 3" descr="This figure contains a diagram of an electrochemical cell. Two beakers are shown. Each is just over half full. The beaker on the left contains a clear, colorless solution and is labeled below as “1 M H superscript plus.” The beaker on the right contains a blue solution and is labeled below as “1 M C u superscript 2 plus.” A glass tube in the shape of an inverted U connects the two beakers at the center of the diagram. The tube contents are colorless. The ends of the tubes are beneath the surface of the solutions in the beakers and a small graylug is present at each end of the tube. The beaker on the left has a glass tube partially submersed in the liquid. Bubbles are rising from the gray square, labeled “Standard hydrogen electrode” at the bottom of the tube. A curved arrow points up to the right, indicating the direction of the bubbles. A black wire extends from the gray square up the interior of the tube through a small port at the top to a rectangle with a digital readout of “positive 0.337 V,” which is labeled “Voltmeter.” A second small port extends out the top of the tube to the left. An arrow points to the port opening from the left. The base of this arrow is labeled “1 a t m H subscript 2 ( g ).” The beaker on the right has an orange-brown strip that is labeled “C u electrode” at the top. A wire extends from the top of this strip to the voltmeter. An arrow points toward the voltmeter from the left which is labeled “e superscript negative flow.” Similarly, an arrow points away from the voltmeter to the right. A curved arrow extends from the surrounding solution to the standard hydrogen electrode in the beaker. The end of the arrow is labeled “H subscript 2” and tip of this arrow is labeled “2 H superscript plus.” A curved arrow extends from the “C u superscript 2 plus” label in the solution to a “C u” label at the lower edge of the C u electrode. Between the two beakers is the label “T equals 298 K.”"/>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77221" y="1246167"/>
            <a:ext cx="4457700" cy="369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6322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Table 17.1 Selected Standard Reduction Potentials at 25 °C</a:t>
            </a:r>
            <a:br>
              <a:rPr lang="en-US" dirty="0"/>
            </a:br>
            <a:r>
              <a:rPr lang="en-US" dirty="0"/>
              <a:t>(continued)</a:t>
            </a:r>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3865692958"/>
              </p:ext>
            </p:extLst>
          </p:nvPr>
        </p:nvGraphicFramePr>
        <p:xfrm>
          <a:off x="628650" y="955675"/>
          <a:ext cx="7886700" cy="5562600"/>
        </p:xfrm>
        <a:graphic>
          <a:graphicData uri="http://schemas.openxmlformats.org/drawingml/2006/table">
            <a:tbl>
              <a:tblPr firstRow="1" bandRow="1">
                <a:tableStyleId>{5940675A-B579-460E-94D1-54222C63F5DA}</a:tableStyleId>
              </a:tblPr>
              <a:tblGrid>
                <a:gridCol w="5981470">
                  <a:extLst>
                    <a:ext uri="{9D8B030D-6E8A-4147-A177-3AD203B41FA5}">
                      <a16:colId xmlns:a16="http://schemas.microsoft.com/office/drawing/2014/main" val="20000"/>
                    </a:ext>
                  </a:extLst>
                </a:gridCol>
                <a:gridCol w="1905230">
                  <a:extLst>
                    <a:ext uri="{9D8B030D-6E8A-4147-A177-3AD203B41FA5}">
                      <a16:colId xmlns:a16="http://schemas.microsoft.com/office/drawing/2014/main" val="20001"/>
                    </a:ext>
                  </a:extLst>
                </a:gridCol>
              </a:tblGrid>
              <a:tr h="370840">
                <a:tc>
                  <a:txBody>
                    <a:bodyPr/>
                    <a:lstStyle/>
                    <a:p>
                      <a:pPr algn="ctr"/>
                      <a:r>
                        <a:rPr lang="en-US" b="1" dirty="0"/>
                        <a:t>Half-Reaction</a:t>
                      </a:r>
                    </a:p>
                  </a:txBody>
                  <a:tcPr/>
                </a:tc>
                <a:tc>
                  <a:txBody>
                    <a:bodyPr/>
                    <a:lstStyle/>
                    <a:p>
                      <a:pPr algn="ctr"/>
                      <a:r>
                        <a:rPr lang="en-US" b="1" dirty="0"/>
                        <a:t>E° (V)</a:t>
                      </a:r>
                    </a:p>
                  </a:txBody>
                  <a:tcPr/>
                </a:tc>
                <a:extLst>
                  <a:ext uri="{0D108BD9-81ED-4DB2-BD59-A6C34878D82A}">
                    <a16:rowId xmlns:a16="http://schemas.microsoft.com/office/drawing/2014/main" val="10000"/>
                  </a:ext>
                </a:extLst>
              </a:tr>
              <a:tr h="370840">
                <a:tc>
                  <a:txBody>
                    <a:bodyPr/>
                    <a:lstStyle/>
                    <a:p>
                      <a:pPr algn="ctr"/>
                      <a:r>
                        <a:rPr lang="en-US" sz="1350" b="0" i="0" u="none" strike="noStrike" kern="1200" baseline="0" dirty="0">
                          <a:solidFill>
                            <a:schemeClr val="tx1"/>
                          </a:solidFill>
                          <a:latin typeface="+mn-lt"/>
                          <a:ea typeface="+mn-ea"/>
                          <a:cs typeface="+mn-cs"/>
                        </a:rPr>
                        <a:t>PbSO</a:t>
                      </a:r>
                      <a:r>
                        <a:rPr lang="en-US" sz="1350" b="0" i="0" u="none" strike="noStrike" kern="1200" baseline="-25000" dirty="0">
                          <a:solidFill>
                            <a:schemeClr val="tx1"/>
                          </a:solidFill>
                          <a:latin typeface="+mn-lt"/>
                          <a:ea typeface="+mn-ea"/>
                          <a:cs typeface="+mn-cs"/>
                        </a:rPr>
                        <a:t>4 </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t>
                      </a:r>
                      <a:r>
                        <a:rPr lang="en-US" sz="1350" b="0" i="0" u="none" strike="noStrike" kern="1200" baseline="0" dirty="0" err="1">
                          <a:solidFill>
                            <a:schemeClr val="tx1"/>
                          </a:solidFill>
                          <a:latin typeface="+mn-lt"/>
                          <a:ea typeface="+mn-ea"/>
                          <a:cs typeface="+mn-cs"/>
                        </a:rPr>
                        <a:t>Pb</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SO</a:t>
                      </a:r>
                      <a:r>
                        <a:rPr lang="en-US" sz="1350" b="0" i="0" u="none" strike="noStrike" kern="1200" baseline="-25000" dirty="0">
                          <a:solidFill>
                            <a:schemeClr val="tx1"/>
                          </a:solidFill>
                          <a:latin typeface="+mn-lt"/>
                          <a:ea typeface="+mn-ea"/>
                          <a:cs typeface="+mn-cs"/>
                        </a:rPr>
                        <a:t>4</a:t>
                      </a:r>
                      <a:r>
                        <a:rPr lang="en-US" sz="1350" b="0" i="0" u="none" strike="noStrike" kern="1200" baseline="30000" dirty="0">
                          <a:solidFill>
                            <a:schemeClr val="tx1"/>
                          </a:solidFill>
                          <a:latin typeface="+mn-lt"/>
                          <a:ea typeface="+mn-ea"/>
                          <a:cs typeface="+mn-cs"/>
                        </a:rPr>
                        <a:t>2</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−0.3505</a:t>
                      </a:r>
                      <a:endParaRPr lang="en-US" dirty="0"/>
                    </a:p>
                  </a:txBody>
                  <a:tcPr/>
                </a:tc>
                <a:extLst>
                  <a:ext uri="{0D108BD9-81ED-4DB2-BD59-A6C34878D82A}">
                    <a16:rowId xmlns:a16="http://schemas.microsoft.com/office/drawing/2014/main" val="10001"/>
                  </a:ext>
                </a:extLst>
              </a:tr>
              <a:tr h="370840">
                <a:tc>
                  <a:txBody>
                    <a:bodyPr/>
                    <a:lstStyle/>
                    <a:p>
                      <a:pPr algn="ctr"/>
                      <a:r>
                        <a:rPr lang="en-US" sz="1350" b="0" i="0" u="none" strike="noStrike" kern="1200" baseline="0" dirty="0">
                          <a:solidFill>
                            <a:schemeClr val="tx1"/>
                          </a:solidFill>
                          <a:latin typeface="+mn-lt"/>
                          <a:ea typeface="+mn-ea"/>
                          <a:cs typeface="+mn-cs"/>
                        </a:rPr>
                        <a:t>Cd</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Cd(</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−0.4030</a:t>
                      </a:r>
                      <a:endParaRPr lang="en-US" dirty="0"/>
                    </a:p>
                  </a:txBody>
                  <a:tcPr/>
                </a:tc>
                <a:extLst>
                  <a:ext uri="{0D108BD9-81ED-4DB2-BD59-A6C34878D82A}">
                    <a16:rowId xmlns:a16="http://schemas.microsoft.com/office/drawing/2014/main" val="10002"/>
                  </a:ext>
                </a:extLst>
              </a:tr>
              <a:tr h="370840">
                <a:tc>
                  <a:txBody>
                    <a:bodyPr/>
                    <a:lstStyle/>
                    <a:p>
                      <a:pPr algn="ctr"/>
                      <a:r>
                        <a:rPr lang="en-US" sz="1350" b="0" i="0" u="none" strike="noStrike" kern="1200" baseline="0" dirty="0">
                          <a:solidFill>
                            <a:schemeClr val="tx1"/>
                          </a:solidFill>
                          <a:latin typeface="+mn-lt"/>
                          <a:ea typeface="+mn-ea"/>
                          <a:cs typeface="+mn-cs"/>
                        </a:rPr>
                        <a:t>Fe</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Fe(</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−0.447</a:t>
                      </a:r>
                      <a:endParaRPr lang="en-US" dirty="0"/>
                    </a:p>
                  </a:txBody>
                  <a:tcPr/>
                </a:tc>
                <a:extLst>
                  <a:ext uri="{0D108BD9-81ED-4DB2-BD59-A6C34878D82A}">
                    <a16:rowId xmlns:a16="http://schemas.microsoft.com/office/drawing/2014/main" val="10003"/>
                  </a:ext>
                </a:extLst>
              </a:tr>
              <a:tr h="370840">
                <a:tc>
                  <a:txBody>
                    <a:bodyPr/>
                    <a:lstStyle/>
                    <a:p>
                      <a:pPr algn="ctr"/>
                      <a:r>
                        <a:rPr lang="en-US" sz="1350" b="0" i="0" u="none" strike="noStrike" kern="1200" baseline="0" dirty="0">
                          <a:solidFill>
                            <a:schemeClr val="tx1"/>
                          </a:solidFill>
                          <a:latin typeface="+mn-lt"/>
                          <a:ea typeface="+mn-ea"/>
                          <a:cs typeface="+mn-cs"/>
                        </a:rPr>
                        <a:t>Cr</a:t>
                      </a:r>
                      <a:r>
                        <a:rPr lang="en-US" sz="1350" b="0" i="0" u="none" strike="noStrike" kern="1200" baseline="30000" dirty="0">
                          <a:solidFill>
                            <a:schemeClr val="tx1"/>
                          </a:solidFill>
                          <a:latin typeface="+mn-lt"/>
                          <a:ea typeface="+mn-ea"/>
                          <a:cs typeface="+mn-cs"/>
                        </a:rPr>
                        <a:t>3+</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+ 3e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Cr(</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−0.744</a:t>
                      </a:r>
                      <a:endParaRPr lang="en-US" dirty="0"/>
                    </a:p>
                  </a:txBody>
                  <a:tcPr/>
                </a:tc>
                <a:extLst>
                  <a:ext uri="{0D108BD9-81ED-4DB2-BD59-A6C34878D82A}">
                    <a16:rowId xmlns:a16="http://schemas.microsoft.com/office/drawing/2014/main" val="10004"/>
                  </a:ext>
                </a:extLst>
              </a:tr>
              <a:tr h="370840">
                <a:tc>
                  <a:txBody>
                    <a:bodyPr/>
                    <a:lstStyle/>
                    <a:p>
                      <a:pPr algn="ctr"/>
                      <a:r>
                        <a:rPr lang="en-US" sz="1350" b="0" i="0" u="none" strike="noStrike" kern="1200" baseline="0" dirty="0">
                          <a:solidFill>
                            <a:schemeClr val="tx1"/>
                          </a:solidFill>
                          <a:latin typeface="+mn-lt"/>
                          <a:ea typeface="+mn-ea"/>
                          <a:cs typeface="+mn-cs"/>
                        </a:rPr>
                        <a:t>Mn</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t>
                      </a:r>
                      <a:r>
                        <a:rPr lang="en-US" sz="1350" b="0" i="0" u="none" strike="noStrike" kern="1200" baseline="0" dirty="0" err="1">
                          <a:solidFill>
                            <a:schemeClr val="tx1"/>
                          </a:solidFill>
                          <a:latin typeface="+mn-lt"/>
                          <a:ea typeface="+mn-ea"/>
                          <a:cs typeface="+mn-cs"/>
                        </a:rPr>
                        <a:t>Mn</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−1.185</a:t>
                      </a:r>
                      <a:endParaRPr lang="en-US" dirty="0"/>
                    </a:p>
                  </a:txBody>
                  <a:tcPr/>
                </a:tc>
                <a:extLst>
                  <a:ext uri="{0D108BD9-81ED-4DB2-BD59-A6C34878D82A}">
                    <a16:rowId xmlns:a16="http://schemas.microsoft.com/office/drawing/2014/main" val="10005"/>
                  </a:ext>
                </a:extLst>
              </a:tr>
              <a:tr h="370840">
                <a:tc>
                  <a:txBody>
                    <a:bodyPr/>
                    <a:lstStyle/>
                    <a:p>
                      <a:pPr algn="ctr"/>
                      <a:r>
                        <a:rPr lang="en-US" sz="1350" b="0" i="0" u="none" strike="noStrike" kern="1200" baseline="0" dirty="0">
                          <a:solidFill>
                            <a:schemeClr val="tx1"/>
                          </a:solidFill>
                          <a:latin typeface="+mn-lt"/>
                          <a:ea typeface="+mn-ea"/>
                          <a:cs typeface="+mn-cs"/>
                        </a:rPr>
                        <a:t>Zn(OH)</a:t>
                      </a:r>
                      <a:r>
                        <a:rPr lang="en-US" sz="1350" b="0" i="0" u="none" strike="noStrike" kern="1200" baseline="-25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Zn(</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+ 2OH</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−1.245</a:t>
                      </a:r>
                      <a:endParaRPr lang="en-US" dirty="0"/>
                    </a:p>
                  </a:txBody>
                  <a:tcPr/>
                </a:tc>
                <a:extLst>
                  <a:ext uri="{0D108BD9-81ED-4DB2-BD59-A6C34878D82A}">
                    <a16:rowId xmlns:a16="http://schemas.microsoft.com/office/drawing/2014/main" val="10006"/>
                  </a:ext>
                </a:extLst>
              </a:tr>
              <a:tr h="370840">
                <a:tc>
                  <a:txBody>
                    <a:bodyPr/>
                    <a:lstStyle/>
                    <a:p>
                      <a:pPr algn="ctr"/>
                      <a:r>
                        <a:rPr lang="en-US" sz="1350" b="0" i="0" u="none" strike="noStrike" kern="1200" baseline="0" dirty="0">
                          <a:solidFill>
                            <a:schemeClr val="tx1"/>
                          </a:solidFill>
                          <a:latin typeface="+mn-lt"/>
                          <a:ea typeface="+mn-ea"/>
                          <a:cs typeface="+mn-cs"/>
                        </a:rPr>
                        <a:t>Zn</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Zn(</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−0.7618</a:t>
                      </a:r>
                      <a:endParaRPr lang="en-US" dirty="0"/>
                    </a:p>
                  </a:txBody>
                  <a:tcPr/>
                </a:tc>
                <a:extLst>
                  <a:ext uri="{0D108BD9-81ED-4DB2-BD59-A6C34878D82A}">
                    <a16:rowId xmlns:a16="http://schemas.microsoft.com/office/drawing/2014/main" val="10007"/>
                  </a:ext>
                </a:extLst>
              </a:tr>
              <a:tr h="370840">
                <a:tc>
                  <a:txBody>
                    <a:bodyPr/>
                    <a:lstStyle/>
                    <a:p>
                      <a:pPr algn="ctr"/>
                      <a:r>
                        <a:rPr lang="en-US" sz="1350" b="0" i="0" u="none" strike="noStrike" kern="1200" baseline="0" dirty="0">
                          <a:solidFill>
                            <a:schemeClr val="tx1"/>
                          </a:solidFill>
                          <a:latin typeface="+mn-lt"/>
                          <a:ea typeface="+mn-ea"/>
                          <a:cs typeface="+mn-cs"/>
                        </a:rPr>
                        <a:t>Al</a:t>
                      </a:r>
                      <a:r>
                        <a:rPr lang="en-US" sz="1350" b="0" i="0" u="none" strike="noStrike" kern="1200" baseline="30000" dirty="0">
                          <a:solidFill>
                            <a:schemeClr val="tx1"/>
                          </a:solidFill>
                          <a:latin typeface="+mn-lt"/>
                          <a:ea typeface="+mn-ea"/>
                          <a:cs typeface="+mn-cs"/>
                        </a:rPr>
                        <a:t>3+</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+ 3e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Al(</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−1.662</a:t>
                      </a:r>
                      <a:endParaRPr lang="en-US" dirty="0"/>
                    </a:p>
                  </a:txBody>
                  <a:tcPr/>
                </a:tc>
                <a:extLst>
                  <a:ext uri="{0D108BD9-81ED-4DB2-BD59-A6C34878D82A}">
                    <a16:rowId xmlns:a16="http://schemas.microsoft.com/office/drawing/2014/main" val="10008"/>
                  </a:ext>
                </a:extLst>
              </a:tr>
              <a:tr h="370840">
                <a:tc>
                  <a:txBody>
                    <a:bodyPr/>
                    <a:lstStyle/>
                    <a:p>
                      <a:pPr algn="ctr"/>
                      <a:r>
                        <a:rPr lang="en-US" sz="1350" b="0" i="0" u="none" strike="noStrike" kern="1200" baseline="0" dirty="0">
                          <a:solidFill>
                            <a:schemeClr val="tx1"/>
                          </a:solidFill>
                          <a:latin typeface="+mn-lt"/>
                          <a:ea typeface="+mn-ea"/>
                          <a:cs typeface="+mn-cs"/>
                        </a:rPr>
                        <a:t>Mg2(</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Mg(</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−2.372</a:t>
                      </a:r>
                      <a:endParaRPr lang="en-US" dirty="0"/>
                    </a:p>
                  </a:txBody>
                  <a:tcPr/>
                </a:tc>
                <a:extLst>
                  <a:ext uri="{0D108BD9-81ED-4DB2-BD59-A6C34878D82A}">
                    <a16:rowId xmlns:a16="http://schemas.microsoft.com/office/drawing/2014/main" val="10009"/>
                  </a:ext>
                </a:extLst>
              </a:tr>
              <a:tr h="370840">
                <a:tc>
                  <a:txBody>
                    <a:bodyPr/>
                    <a:lstStyle/>
                    <a:p>
                      <a:pPr algn="ctr"/>
                      <a:r>
                        <a:rPr lang="en-US" sz="1350" b="0" i="0" u="none" strike="noStrike" kern="1200" baseline="0" dirty="0">
                          <a:solidFill>
                            <a:schemeClr val="tx1"/>
                          </a:solidFill>
                          <a:latin typeface="+mn-lt"/>
                          <a:ea typeface="+mn-ea"/>
                          <a:cs typeface="+mn-cs"/>
                        </a:rPr>
                        <a:t>Na</a:t>
                      </a:r>
                      <a:r>
                        <a:rPr lang="en-US"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Na(</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−2.71</a:t>
                      </a:r>
                      <a:endParaRPr lang="en-US" dirty="0"/>
                    </a:p>
                  </a:txBody>
                  <a:tcPr/>
                </a:tc>
                <a:extLst>
                  <a:ext uri="{0D108BD9-81ED-4DB2-BD59-A6C34878D82A}">
                    <a16:rowId xmlns:a16="http://schemas.microsoft.com/office/drawing/2014/main" val="10010"/>
                  </a:ext>
                </a:extLst>
              </a:tr>
              <a:tr h="370840">
                <a:tc>
                  <a:txBody>
                    <a:bodyPr/>
                    <a:lstStyle/>
                    <a:p>
                      <a:pPr algn="ctr"/>
                      <a:r>
                        <a:rPr lang="en-US" sz="1350" b="0" i="0" u="none" strike="noStrike" kern="1200" baseline="0" dirty="0">
                          <a:solidFill>
                            <a:schemeClr val="tx1"/>
                          </a:solidFill>
                          <a:latin typeface="+mn-lt"/>
                          <a:ea typeface="+mn-ea"/>
                          <a:cs typeface="+mn-cs"/>
                        </a:rPr>
                        <a:t>Ca</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Ca(</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−2.868</a:t>
                      </a:r>
                      <a:endParaRPr lang="en-US" dirty="0"/>
                    </a:p>
                  </a:txBody>
                  <a:tcPr/>
                </a:tc>
                <a:extLst>
                  <a:ext uri="{0D108BD9-81ED-4DB2-BD59-A6C34878D82A}">
                    <a16:rowId xmlns:a16="http://schemas.microsoft.com/office/drawing/2014/main" val="10011"/>
                  </a:ext>
                </a:extLst>
              </a:tr>
              <a:tr h="370840">
                <a:tc>
                  <a:txBody>
                    <a:bodyPr/>
                    <a:lstStyle/>
                    <a:p>
                      <a:pPr algn="ctr"/>
                      <a:r>
                        <a:rPr lang="en-US" sz="1350" b="0" i="0" u="none" strike="noStrike" kern="1200" baseline="0" dirty="0">
                          <a:solidFill>
                            <a:schemeClr val="tx1"/>
                          </a:solidFill>
                          <a:latin typeface="+mn-lt"/>
                          <a:ea typeface="+mn-ea"/>
                          <a:cs typeface="+mn-cs"/>
                        </a:rPr>
                        <a:t>Ba</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Ba(</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−2.912</a:t>
                      </a:r>
                      <a:endParaRPr lang="en-US" dirty="0"/>
                    </a:p>
                  </a:txBody>
                  <a:tcPr/>
                </a:tc>
                <a:extLst>
                  <a:ext uri="{0D108BD9-81ED-4DB2-BD59-A6C34878D82A}">
                    <a16:rowId xmlns:a16="http://schemas.microsoft.com/office/drawing/2014/main" val="10012"/>
                  </a:ext>
                </a:extLst>
              </a:tr>
              <a:tr h="370840">
                <a:tc>
                  <a:txBody>
                    <a:bodyPr/>
                    <a:lstStyle/>
                    <a:p>
                      <a:pPr algn="ctr"/>
                      <a:r>
                        <a:rPr lang="en-US" sz="1350" b="0" i="0" u="none" strike="noStrike" kern="1200" baseline="0" dirty="0">
                          <a:solidFill>
                            <a:schemeClr val="tx1"/>
                          </a:solidFill>
                          <a:latin typeface="+mn-lt"/>
                          <a:ea typeface="+mn-ea"/>
                          <a:cs typeface="+mn-cs"/>
                        </a:rPr>
                        <a:t>K</a:t>
                      </a:r>
                      <a:r>
                        <a:rPr lang="en-US"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K(</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−2.931</a:t>
                      </a:r>
                      <a:endParaRPr lang="en-US" dirty="0"/>
                    </a:p>
                  </a:txBody>
                  <a:tcPr/>
                </a:tc>
                <a:extLst>
                  <a:ext uri="{0D108BD9-81ED-4DB2-BD59-A6C34878D82A}">
                    <a16:rowId xmlns:a16="http://schemas.microsoft.com/office/drawing/2014/main" val="10013"/>
                  </a:ext>
                </a:extLst>
              </a:tr>
              <a:tr h="370840">
                <a:tc>
                  <a:txBody>
                    <a:bodyPr/>
                    <a:lstStyle/>
                    <a:p>
                      <a:pPr algn="ctr"/>
                      <a:r>
                        <a:rPr lang="en-US" sz="1350" b="0" i="0" u="none" strike="noStrike" kern="1200" baseline="0" dirty="0">
                          <a:solidFill>
                            <a:schemeClr val="tx1"/>
                          </a:solidFill>
                          <a:latin typeface="+mn-lt"/>
                          <a:ea typeface="+mn-ea"/>
                          <a:cs typeface="+mn-cs"/>
                        </a:rPr>
                        <a:t>Li</a:t>
                      </a:r>
                      <a:r>
                        <a:rPr lang="en-US"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Li(</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−3.04</a:t>
                      </a:r>
                      <a:endParaRPr lang="en-US" dirty="0"/>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2246948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17.1 Selected Standard Reduction Potentials at 25 °C</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500111"/>
              </p:ext>
            </p:extLst>
          </p:nvPr>
        </p:nvGraphicFramePr>
        <p:xfrm>
          <a:off x="628650" y="955675"/>
          <a:ext cx="7886700" cy="5562600"/>
        </p:xfrm>
        <a:graphic>
          <a:graphicData uri="http://schemas.openxmlformats.org/drawingml/2006/table">
            <a:tbl>
              <a:tblPr firstRow="1" bandRow="1">
                <a:tableStyleId>{5940675A-B579-460E-94D1-54222C63F5DA}</a:tableStyleId>
              </a:tblPr>
              <a:tblGrid>
                <a:gridCol w="5981470">
                  <a:extLst>
                    <a:ext uri="{9D8B030D-6E8A-4147-A177-3AD203B41FA5}">
                      <a16:colId xmlns:a16="http://schemas.microsoft.com/office/drawing/2014/main" val="20000"/>
                    </a:ext>
                  </a:extLst>
                </a:gridCol>
                <a:gridCol w="1905230">
                  <a:extLst>
                    <a:ext uri="{9D8B030D-6E8A-4147-A177-3AD203B41FA5}">
                      <a16:colId xmlns:a16="http://schemas.microsoft.com/office/drawing/2014/main" val="20001"/>
                    </a:ext>
                  </a:extLst>
                </a:gridCol>
              </a:tblGrid>
              <a:tr h="370840">
                <a:tc>
                  <a:txBody>
                    <a:bodyPr/>
                    <a:lstStyle/>
                    <a:p>
                      <a:pPr algn="ctr"/>
                      <a:r>
                        <a:rPr lang="en-US" b="1" dirty="0"/>
                        <a:t>Half-Reaction</a:t>
                      </a:r>
                    </a:p>
                  </a:txBody>
                  <a:tcPr/>
                </a:tc>
                <a:tc>
                  <a:txBody>
                    <a:bodyPr/>
                    <a:lstStyle/>
                    <a:p>
                      <a:pPr algn="ctr"/>
                      <a:r>
                        <a:rPr lang="en-US" b="1" dirty="0"/>
                        <a:t>E° (V)</a:t>
                      </a:r>
                    </a:p>
                  </a:txBody>
                  <a:tcPr/>
                </a:tc>
                <a:extLst>
                  <a:ext uri="{0D108BD9-81ED-4DB2-BD59-A6C34878D82A}">
                    <a16:rowId xmlns:a16="http://schemas.microsoft.com/office/drawing/2014/main" val="10000"/>
                  </a:ext>
                </a:extLst>
              </a:tr>
              <a:tr h="370840">
                <a:tc>
                  <a:txBody>
                    <a:bodyPr/>
                    <a:lstStyle/>
                    <a:p>
                      <a:pPr algn="ctr"/>
                      <a:r>
                        <a:rPr lang="en-US" sz="1350" b="0" i="0" u="none" strike="noStrike" kern="1200" baseline="0" dirty="0">
                          <a:solidFill>
                            <a:schemeClr val="tx1"/>
                          </a:solidFill>
                          <a:latin typeface="+mn-lt"/>
                          <a:ea typeface="+mn-ea"/>
                          <a:cs typeface="+mn-cs"/>
                        </a:rPr>
                        <a:t>Hg</a:t>
                      </a:r>
                      <a:r>
                        <a:rPr lang="en-US" sz="1350" b="0" i="0" u="none" strike="noStrike" kern="1200" baseline="-25000" dirty="0">
                          <a:solidFill>
                            <a:schemeClr val="tx1"/>
                          </a:solidFill>
                          <a:latin typeface="+mn-lt"/>
                          <a:ea typeface="+mn-ea"/>
                          <a:cs typeface="+mn-cs"/>
                        </a:rPr>
                        <a:t>2</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en-US"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2Hg(</a:t>
                      </a:r>
                      <a:r>
                        <a:rPr lang="en-US" sz="1350" b="0" i="1" u="none" strike="noStrike" kern="1200" baseline="0" dirty="0">
                          <a:solidFill>
                            <a:schemeClr val="tx1"/>
                          </a:solidFill>
                          <a:latin typeface="+mn-lt"/>
                          <a:ea typeface="+mn-ea"/>
                          <a:cs typeface="+mn-cs"/>
                        </a:rPr>
                        <a:t>l</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+0.7973</a:t>
                      </a:r>
                      <a:endParaRPr lang="en-US" dirty="0"/>
                    </a:p>
                  </a:txBody>
                  <a:tcPr/>
                </a:tc>
                <a:extLst>
                  <a:ext uri="{0D108BD9-81ED-4DB2-BD59-A6C34878D82A}">
                    <a16:rowId xmlns:a16="http://schemas.microsoft.com/office/drawing/2014/main" val="10001"/>
                  </a:ext>
                </a:extLst>
              </a:tr>
              <a:tr h="370840">
                <a:tc>
                  <a:txBody>
                    <a:bodyPr/>
                    <a:lstStyle/>
                    <a:p>
                      <a:pPr algn="ctr"/>
                      <a:r>
                        <a:rPr lang="en-US" sz="1350" b="0" i="0" u="none" strike="noStrike" kern="1200" baseline="0" dirty="0">
                          <a:solidFill>
                            <a:schemeClr val="tx1"/>
                          </a:solidFill>
                          <a:latin typeface="+mn-lt"/>
                          <a:ea typeface="+mn-ea"/>
                          <a:cs typeface="+mn-cs"/>
                        </a:rPr>
                        <a:t>Fe</a:t>
                      </a:r>
                      <a:r>
                        <a:rPr lang="en-US" sz="1350" b="0" i="0" u="none" strike="noStrike" kern="1200" baseline="30000" dirty="0">
                          <a:solidFill>
                            <a:schemeClr val="tx1"/>
                          </a:solidFill>
                          <a:latin typeface="+mn-lt"/>
                          <a:ea typeface="+mn-ea"/>
                          <a:cs typeface="+mn-cs"/>
                        </a:rPr>
                        <a:t>3+</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e− ⟶ Fe</a:t>
                      </a:r>
                      <a:r>
                        <a:rPr lang="en-US" sz="1350" b="0" i="0" u="none" strike="noStrike" kern="1200" baseline="30000" dirty="0">
                          <a:solidFill>
                            <a:schemeClr val="tx1"/>
                          </a:solidFill>
                          <a:latin typeface="+mn-lt"/>
                          <a:ea typeface="+mn-ea"/>
                          <a:cs typeface="+mn-cs"/>
                        </a:rPr>
                        <a:t>3+</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+0.771</a:t>
                      </a:r>
                      <a:endParaRPr lang="en-US" dirty="0"/>
                    </a:p>
                  </a:txBody>
                  <a:tcPr/>
                </a:tc>
                <a:extLst>
                  <a:ext uri="{0D108BD9-81ED-4DB2-BD59-A6C34878D82A}">
                    <a16:rowId xmlns:a16="http://schemas.microsoft.com/office/drawing/2014/main" val="10002"/>
                  </a:ext>
                </a:extLst>
              </a:tr>
              <a:tr h="370840">
                <a:tc>
                  <a:txBody>
                    <a:bodyPr/>
                    <a:lstStyle/>
                    <a:p>
                      <a:pPr algn="ctr"/>
                      <a:r>
                        <a:rPr lang="en-US" sz="1350" b="0" i="0" u="none" strike="noStrike" kern="1200" baseline="0" dirty="0">
                          <a:solidFill>
                            <a:schemeClr val="tx1"/>
                          </a:solidFill>
                          <a:latin typeface="+mn-lt"/>
                          <a:ea typeface="+mn-ea"/>
                          <a:cs typeface="+mn-cs"/>
                        </a:rPr>
                        <a:t>MnO</a:t>
                      </a:r>
                      <a:r>
                        <a:rPr lang="en-US" sz="1350" b="0" i="0" u="none" strike="noStrike" kern="1200" baseline="-25000" dirty="0">
                          <a:solidFill>
                            <a:schemeClr val="tx1"/>
                          </a:solidFill>
                          <a:latin typeface="+mn-lt"/>
                          <a:ea typeface="+mn-ea"/>
                          <a:cs typeface="+mn-cs"/>
                        </a:rPr>
                        <a:t>4</a:t>
                      </a:r>
                      <a:r>
                        <a:rPr lang="pt-BR" sz="1350" b="0" i="0" u="none" strike="noStrike" kern="1200" baseline="30000" dirty="0">
                          <a:solidFill>
                            <a:schemeClr val="tx1"/>
                          </a:solidFill>
                          <a:latin typeface="+mn-lt"/>
                          <a:ea typeface="+mn-ea"/>
                          <a:cs typeface="+mn-cs"/>
                        </a:rPr>
                        <a:t>−</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aq</a:t>
                      </a:r>
                      <a:r>
                        <a:rPr lang="pt-BR" sz="1350" b="0" i="0" u="none" strike="noStrike" kern="1200" baseline="0" dirty="0">
                          <a:solidFill>
                            <a:schemeClr val="tx1"/>
                          </a:solidFill>
                          <a:latin typeface="+mn-lt"/>
                          <a:ea typeface="+mn-ea"/>
                          <a:cs typeface="+mn-cs"/>
                        </a:rPr>
                        <a:t>) + 2H</a:t>
                      </a:r>
                      <a:r>
                        <a:rPr lang="en-US" sz="1350" b="0" i="0" u="none" strike="noStrike" kern="1200" baseline="-25000" dirty="0">
                          <a:solidFill>
                            <a:schemeClr val="tx1"/>
                          </a:solidFill>
                          <a:latin typeface="+mn-lt"/>
                          <a:ea typeface="+mn-ea"/>
                          <a:cs typeface="+mn-cs"/>
                        </a:rPr>
                        <a:t>2</a:t>
                      </a:r>
                      <a:r>
                        <a:rPr lang="pt-BR" sz="1350" b="0" i="0" u="none" strike="noStrike" kern="1200" baseline="0" dirty="0">
                          <a:solidFill>
                            <a:schemeClr val="tx1"/>
                          </a:solidFill>
                          <a:latin typeface="+mn-lt"/>
                          <a:ea typeface="+mn-ea"/>
                          <a:cs typeface="+mn-cs"/>
                        </a:rPr>
                        <a:t>O(</a:t>
                      </a:r>
                      <a:r>
                        <a:rPr lang="pt-BR" sz="1350" b="0" i="1" u="none" strike="noStrike" kern="1200" baseline="0" dirty="0">
                          <a:solidFill>
                            <a:schemeClr val="tx1"/>
                          </a:solidFill>
                          <a:latin typeface="+mn-lt"/>
                          <a:ea typeface="+mn-ea"/>
                          <a:cs typeface="+mn-cs"/>
                        </a:rPr>
                        <a:t>l</a:t>
                      </a:r>
                      <a:r>
                        <a:rPr lang="pt-BR" sz="1350" b="0" i="0" u="none" strike="noStrike" kern="1200" baseline="0" dirty="0">
                          <a:solidFill>
                            <a:schemeClr val="tx1"/>
                          </a:solidFill>
                          <a:latin typeface="+mn-lt"/>
                          <a:ea typeface="+mn-ea"/>
                          <a:cs typeface="+mn-cs"/>
                        </a:rPr>
                        <a:t>) + 3e</a:t>
                      </a:r>
                      <a:r>
                        <a:rPr lang="pt-BR" sz="1350" b="0" i="0" u="none" strike="noStrike" kern="1200" baseline="30000" dirty="0">
                          <a:solidFill>
                            <a:schemeClr val="tx1"/>
                          </a:solidFill>
                          <a:latin typeface="+mn-lt"/>
                          <a:ea typeface="+mn-ea"/>
                          <a:cs typeface="+mn-cs"/>
                        </a:rPr>
                        <a:t>−</a:t>
                      </a:r>
                      <a:r>
                        <a:rPr lang="pt-BR" sz="1350" b="0" i="0" u="none" strike="noStrike" kern="1200" baseline="0" dirty="0">
                          <a:solidFill>
                            <a:schemeClr val="tx1"/>
                          </a:solidFill>
                          <a:latin typeface="+mn-lt"/>
                          <a:ea typeface="+mn-ea"/>
                          <a:cs typeface="+mn-cs"/>
                        </a:rPr>
                        <a:t> ⟶ MnO</a:t>
                      </a:r>
                      <a:r>
                        <a:rPr lang="en-US" sz="1350" b="0" i="0" u="none" strike="noStrike" kern="1200" baseline="-25000" dirty="0">
                          <a:solidFill>
                            <a:schemeClr val="tx1"/>
                          </a:solidFill>
                          <a:latin typeface="+mn-lt"/>
                          <a:ea typeface="+mn-ea"/>
                          <a:cs typeface="+mn-cs"/>
                        </a:rPr>
                        <a:t>2</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s</a:t>
                      </a:r>
                      <a:r>
                        <a:rPr lang="pt-BR" sz="1350" b="0" i="0" u="none" strike="noStrike" kern="1200" baseline="0" dirty="0">
                          <a:solidFill>
                            <a:schemeClr val="tx1"/>
                          </a:solidFill>
                          <a:latin typeface="+mn-lt"/>
                          <a:ea typeface="+mn-ea"/>
                          <a:cs typeface="+mn-cs"/>
                        </a:rPr>
                        <a:t>) + 4OH</a:t>
                      </a:r>
                      <a:r>
                        <a:rPr lang="pt-BR" sz="1350" b="0" i="0" u="none" strike="noStrike" kern="1200" baseline="30000" dirty="0">
                          <a:solidFill>
                            <a:schemeClr val="tx1"/>
                          </a:solidFill>
                          <a:latin typeface="+mn-lt"/>
                          <a:ea typeface="+mn-ea"/>
                          <a:cs typeface="+mn-cs"/>
                        </a:rPr>
                        <a:t>− </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aq</a:t>
                      </a:r>
                      <a:r>
                        <a:rPr lang="pt-BR"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+0.558</a:t>
                      </a:r>
                      <a:endParaRPr lang="en-US" dirty="0"/>
                    </a:p>
                  </a:txBody>
                  <a:tcPr/>
                </a:tc>
                <a:extLst>
                  <a:ext uri="{0D108BD9-81ED-4DB2-BD59-A6C34878D82A}">
                    <a16:rowId xmlns:a16="http://schemas.microsoft.com/office/drawing/2014/main" val="10003"/>
                  </a:ext>
                </a:extLst>
              </a:tr>
              <a:tr h="370840">
                <a:tc>
                  <a:txBody>
                    <a:bodyPr/>
                    <a:lstStyle/>
                    <a:p>
                      <a:pPr algn="ctr"/>
                      <a:r>
                        <a:rPr lang="en-US" sz="1350" b="0" i="0" u="none" strike="noStrike" kern="1200" baseline="0" dirty="0">
                          <a:solidFill>
                            <a:schemeClr val="tx1"/>
                          </a:solidFill>
                          <a:latin typeface="+mn-lt"/>
                          <a:ea typeface="+mn-ea"/>
                          <a:cs typeface="+mn-cs"/>
                        </a:rPr>
                        <a:t>I</a:t>
                      </a:r>
                      <a:r>
                        <a:rPr lang="en-US" sz="1350" b="0" i="0" u="none" strike="noStrike" kern="1200" baseline="-25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2I</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+0.5355</a:t>
                      </a:r>
                      <a:endParaRPr lang="en-US" dirty="0"/>
                    </a:p>
                  </a:txBody>
                  <a:tcPr/>
                </a:tc>
                <a:extLst>
                  <a:ext uri="{0D108BD9-81ED-4DB2-BD59-A6C34878D82A}">
                    <a16:rowId xmlns:a16="http://schemas.microsoft.com/office/drawing/2014/main" val="10004"/>
                  </a:ext>
                </a:extLst>
              </a:tr>
              <a:tr h="370840">
                <a:tc>
                  <a:txBody>
                    <a:bodyPr/>
                    <a:lstStyle/>
                    <a:p>
                      <a:pPr algn="ctr"/>
                      <a:r>
                        <a:rPr lang="pt-BR" sz="1350" b="0" i="0" u="none" strike="noStrike" kern="1200" baseline="0" dirty="0">
                          <a:solidFill>
                            <a:schemeClr val="tx1"/>
                          </a:solidFill>
                          <a:latin typeface="+mn-lt"/>
                          <a:ea typeface="+mn-ea"/>
                          <a:cs typeface="+mn-cs"/>
                        </a:rPr>
                        <a:t>NiO</a:t>
                      </a:r>
                      <a:r>
                        <a:rPr lang="en-US" sz="1350" b="0" i="0" u="none" strike="noStrike" kern="1200" baseline="-25000" dirty="0">
                          <a:solidFill>
                            <a:schemeClr val="tx1"/>
                          </a:solidFill>
                          <a:latin typeface="+mn-lt"/>
                          <a:ea typeface="+mn-ea"/>
                          <a:cs typeface="+mn-cs"/>
                        </a:rPr>
                        <a:t>2 </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s</a:t>
                      </a:r>
                      <a:r>
                        <a:rPr lang="pt-BR" sz="1350" b="0" i="0" u="none" strike="noStrike" kern="1200" baseline="0" dirty="0">
                          <a:solidFill>
                            <a:schemeClr val="tx1"/>
                          </a:solidFill>
                          <a:latin typeface="+mn-lt"/>
                          <a:ea typeface="+mn-ea"/>
                          <a:cs typeface="+mn-cs"/>
                        </a:rPr>
                        <a:t>) + 2H</a:t>
                      </a:r>
                      <a:r>
                        <a:rPr lang="en-US" sz="1350" b="0" i="0" u="none" strike="noStrike" kern="1200" baseline="-25000" dirty="0">
                          <a:solidFill>
                            <a:schemeClr val="tx1"/>
                          </a:solidFill>
                          <a:latin typeface="+mn-lt"/>
                          <a:ea typeface="+mn-ea"/>
                          <a:cs typeface="+mn-cs"/>
                        </a:rPr>
                        <a:t>2</a:t>
                      </a:r>
                      <a:r>
                        <a:rPr lang="pt-BR" sz="1350" b="0" i="0" u="none" strike="noStrike" kern="1200" baseline="0" dirty="0">
                          <a:solidFill>
                            <a:schemeClr val="tx1"/>
                          </a:solidFill>
                          <a:latin typeface="+mn-lt"/>
                          <a:ea typeface="+mn-ea"/>
                          <a:cs typeface="+mn-cs"/>
                        </a:rPr>
                        <a:t>O(</a:t>
                      </a:r>
                      <a:r>
                        <a:rPr lang="pt-BR" sz="1350" b="0" i="1" u="none" strike="noStrike" kern="1200" baseline="0" dirty="0">
                          <a:solidFill>
                            <a:schemeClr val="tx1"/>
                          </a:solidFill>
                          <a:latin typeface="+mn-lt"/>
                          <a:ea typeface="+mn-ea"/>
                          <a:cs typeface="+mn-cs"/>
                        </a:rPr>
                        <a:t>l</a:t>
                      </a:r>
                      <a:r>
                        <a:rPr lang="pt-BR"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pt-BR" sz="1350" b="0" i="0" u="none" strike="noStrike" kern="1200" baseline="0" dirty="0">
                          <a:solidFill>
                            <a:schemeClr val="tx1"/>
                          </a:solidFill>
                          <a:latin typeface="+mn-lt"/>
                          <a:ea typeface="+mn-ea"/>
                          <a:cs typeface="+mn-cs"/>
                        </a:rPr>
                        <a:t> ⟶ Ni(OH)</a:t>
                      </a:r>
                      <a:r>
                        <a:rPr lang="en-US" sz="1350" b="0" i="0" u="none" strike="noStrike" kern="1200" baseline="-25000" dirty="0">
                          <a:solidFill>
                            <a:schemeClr val="tx1"/>
                          </a:solidFill>
                          <a:latin typeface="+mn-lt"/>
                          <a:ea typeface="+mn-ea"/>
                          <a:cs typeface="+mn-cs"/>
                        </a:rPr>
                        <a:t> 2</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s</a:t>
                      </a:r>
                      <a:r>
                        <a:rPr lang="pt-BR" sz="1350" b="0" i="0" u="none" strike="noStrike" kern="1200" baseline="0" dirty="0">
                          <a:solidFill>
                            <a:schemeClr val="tx1"/>
                          </a:solidFill>
                          <a:latin typeface="+mn-lt"/>
                          <a:ea typeface="+mn-ea"/>
                          <a:cs typeface="+mn-cs"/>
                        </a:rPr>
                        <a:t>) + 2OH</a:t>
                      </a:r>
                      <a:r>
                        <a:rPr lang="pt-BR" sz="1350" b="0" i="0" u="none" strike="noStrike" kern="1200" baseline="30000" dirty="0">
                          <a:solidFill>
                            <a:schemeClr val="tx1"/>
                          </a:solidFill>
                          <a:latin typeface="+mn-lt"/>
                          <a:ea typeface="+mn-ea"/>
                          <a:cs typeface="+mn-cs"/>
                        </a:rPr>
                        <a:t>− </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aq</a:t>
                      </a:r>
                      <a:r>
                        <a:rPr lang="pt-BR"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+0.49</a:t>
                      </a:r>
                      <a:endParaRPr lang="en-US" dirty="0"/>
                    </a:p>
                  </a:txBody>
                  <a:tcPr/>
                </a:tc>
                <a:extLst>
                  <a:ext uri="{0D108BD9-81ED-4DB2-BD59-A6C34878D82A}">
                    <a16:rowId xmlns:a16="http://schemas.microsoft.com/office/drawing/2014/main" val="10005"/>
                  </a:ext>
                </a:extLst>
              </a:tr>
              <a:tr h="370840">
                <a:tc>
                  <a:txBody>
                    <a:bodyPr/>
                    <a:lstStyle/>
                    <a:p>
                      <a:pPr algn="ctr"/>
                      <a:r>
                        <a:rPr lang="en-US" sz="1350" b="0" i="0" u="none" strike="noStrike" kern="1200" baseline="0" dirty="0">
                          <a:solidFill>
                            <a:schemeClr val="tx1"/>
                          </a:solidFill>
                          <a:latin typeface="+mn-lt"/>
                          <a:ea typeface="+mn-ea"/>
                          <a:cs typeface="+mn-cs"/>
                        </a:rPr>
                        <a:t>Cu</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Cu(</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+0.34</a:t>
                      </a:r>
                      <a:endParaRPr lang="en-US" dirty="0"/>
                    </a:p>
                  </a:txBody>
                  <a:tcPr/>
                </a:tc>
                <a:extLst>
                  <a:ext uri="{0D108BD9-81ED-4DB2-BD59-A6C34878D82A}">
                    <a16:rowId xmlns:a16="http://schemas.microsoft.com/office/drawing/2014/main" val="10006"/>
                  </a:ext>
                </a:extLst>
              </a:tr>
              <a:tr h="370840">
                <a:tc>
                  <a:txBody>
                    <a:bodyPr/>
                    <a:lstStyle/>
                    <a:p>
                      <a:pPr algn="ctr"/>
                      <a:r>
                        <a:rPr lang="en-US" sz="1350" b="0" i="0" u="none" strike="noStrike" kern="1200" baseline="0" dirty="0">
                          <a:solidFill>
                            <a:schemeClr val="tx1"/>
                          </a:solidFill>
                          <a:latin typeface="+mn-lt"/>
                          <a:ea typeface="+mn-ea"/>
                          <a:cs typeface="+mn-cs"/>
                        </a:rPr>
                        <a:t>Hg</a:t>
                      </a:r>
                      <a:r>
                        <a:rPr lang="en-US" sz="1350" b="0" i="0" u="none" strike="noStrike" kern="1200" baseline="-25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Cl</a:t>
                      </a:r>
                      <a:r>
                        <a:rPr lang="en-US" sz="1350" b="0" i="0" u="none" strike="noStrike" kern="1200" baseline="-25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2Hg(</a:t>
                      </a:r>
                      <a:r>
                        <a:rPr lang="en-US" sz="1350" b="0" i="1" u="none" strike="noStrike" kern="1200" baseline="0" dirty="0">
                          <a:solidFill>
                            <a:schemeClr val="tx1"/>
                          </a:solidFill>
                          <a:latin typeface="+mn-lt"/>
                          <a:ea typeface="+mn-ea"/>
                          <a:cs typeface="+mn-cs"/>
                        </a:rPr>
                        <a:t>l</a:t>
                      </a:r>
                      <a:r>
                        <a:rPr lang="en-US" sz="1350" b="0" i="0" u="none" strike="noStrike" kern="1200" baseline="0" dirty="0">
                          <a:solidFill>
                            <a:schemeClr val="tx1"/>
                          </a:solidFill>
                          <a:latin typeface="+mn-lt"/>
                          <a:ea typeface="+mn-ea"/>
                          <a:cs typeface="+mn-cs"/>
                        </a:rPr>
                        <a:t>) + 2Cl</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+0.26808</a:t>
                      </a:r>
                      <a:endParaRPr lang="en-US" dirty="0"/>
                    </a:p>
                  </a:txBody>
                  <a:tcPr/>
                </a:tc>
                <a:extLst>
                  <a:ext uri="{0D108BD9-81ED-4DB2-BD59-A6C34878D82A}">
                    <a16:rowId xmlns:a16="http://schemas.microsoft.com/office/drawing/2014/main" val="10007"/>
                  </a:ext>
                </a:extLst>
              </a:tr>
              <a:tr h="370840">
                <a:tc>
                  <a:txBody>
                    <a:bodyPr/>
                    <a:lstStyle/>
                    <a:p>
                      <a:pPr algn="ctr"/>
                      <a:r>
                        <a:rPr lang="en-US" sz="1350" b="0" i="0" u="none" strike="noStrike" kern="1200" baseline="0" dirty="0" err="1">
                          <a:solidFill>
                            <a:schemeClr val="tx1"/>
                          </a:solidFill>
                          <a:latin typeface="+mn-lt"/>
                          <a:ea typeface="+mn-ea"/>
                          <a:cs typeface="+mn-cs"/>
                        </a:rPr>
                        <a:t>AgCl</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Ag(</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Cl</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+0.22233</a:t>
                      </a:r>
                      <a:endParaRPr lang="en-US" dirty="0"/>
                    </a:p>
                  </a:txBody>
                  <a:tcPr/>
                </a:tc>
                <a:extLst>
                  <a:ext uri="{0D108BD9-81ED-4DB2-BD59-A6C34878D82A}">
                    <a16:rowId xmlns:a16="http://schemas.microsoft.com/office/drawing/2014/main" val="10008"/>
                  </a:ext>
                </a:extLst>
              </a:tr>
              <a:tr h="370840">
                <a:tc>
                  <a:txBody>
                    <a:bodyPr/>
                    <a:lstStyle/>
                    <a:p>
                      <a:pPr algn="ctr"/>
                      <a:r>
                        <a:rPr lang="en-US" sz="1350" b="0" i="0" u="none" strike="noStrike" kern="1200" baseline="0" dirty="0">
                          <a:solidFill>
                            <a:schemeClr val="tx1"/>
                          </a:solidFill>
                          <a:latin typeface="+mn-lt"/>
                          <a:ea typeface="+mn-ea"/>
                          <a:cs typeface="+mn-cs"/>
                        </a:rPr>
                        <a:t>Sn</a:t>
                      </a:r>
                      <a:r>
                        <a:rPr lang="en-US" sz="1350" b="0" i="0" u="none" strike="noStrike" kern="1200" baseline="30000" dirty="0">
                          <a:solidFill>
                            <a:schemeClr val="tx1"/>
                          </a:solidFill>
                          <a:latin typeface="+mn-lt"/>
                          <a:ea typeface="+mn-ea"/>
                          <a:cs typeface="+mn-cs"/>
                        </a:rPr>
                        <a:t>4+</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Sn</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+0.151</a:t>
                      </a:r>
                      <a:endParaRPr lang="en-US" dirty="0"/>
                    </a:p>
                  </a:txBody>
                  <a:tcPr/>
                </a:tc>
                <a:extLst>
                  <a:ext uri="{0D108BD9-81ED-4DB2-BD59-A6C34878D82A}">
                    <a16:rowId xmlns:a16="http://schemas.microsoft.com/office/drawing/2014/main" val="10009"/>
                  </a:ext>
                </a:extLst>
              </a:tr>
              <a:tr h="370840">
                <a:tc>
                  <a:txBody>
                    <a:bodyPr/>
                    <a:lstStyle/>
                    <a:p>
                      <a:pPr algn="ctr"/>
                      <a:r>
                        <a:rPr lang="en-US" sz="1350" b="0" i="0" u="none" strike="noStrike" kern="1200" baseline="0" dirty="0">
                          <a:solidFill>
                            <a:schemeClr val="tx1"/>
                          </a:solidFill>
                          <a:latin typeface="+mn-lt"/>
                          <a:ea typeface="+mn-ea"/>
                          <a:cs typeface="+mn-cs"/>
                        </a:rPr>
                        <a:t>2H</a:t>
                      </a:r>
                      <a:r>
                        <a:rPr lang="en-US"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H</a:t>
                      </a:r>
                      <a:r>
                        <a:rPr lang="en-US" sz="1350" b="0" i="0" u="none" strike="noStrike" kern="1200" baseline="-25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g</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0.00</a:t>
                      </a:r>
                      <a:endParaRPr lang="en-US" dirty="0"/>
                    </a:p>
                  </a:txBody>
                  <a:tcPr/>
                </a:tc>
                <a:extLst>
                  <a:ext uri="{0D108BD9-81ED-4DB2-BD59-A6C34878D82A}">
                    <a16:rowId xmlns:a16="http://schemas.microsoft.com/office/drawing/2014/main" val="10010"/>
                  </a:ext>
                </a:extLst>
              </a:tr>
              <a:tr h="370840">
                <a:tc>
                  <a:txBody>
                    <a:bodyPr/>
                    <a:lstStyle/>
                    <a:p>
                      <a:pPr algn="ctr"/>
                      <a:r>
                        <a:rPr lang="en-US" sz="1350" b="0" i="0" u="none" strike="noStrike" kern="1200" baseline="0" dirty="0">
                          <a:solidFill>
                            <a:schemeClr val="tx1"/>
                          </a:solidFill>
                          <a:latin typeface="+mn-lt"/>
                          <a:ea typeface="+mn-ea"/>
                          <a:cs typeface="+mn-cs"/>
                        </a:rPr>
                        <a:t>Pb</a:t>
                      </a:r>
                      <a:r>
                        <a:rPr lang="en-US" sz="1350" b="0" i="0" u="none" strike="noStrike" kern="1200" baseline="30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t>
                      </a:r>
                      <a:r>
                        <a:rPr lang="en-US" sz="1350" b="0" i="0" u="none" strike="noStrike" kern="1200" baseline="0" dirty="0" err="1">
                          <a:solidFill>
                            <a:schemeClr val="tx1"/>
                          </a:solidFill>
                          <a:latin typeface="+mn-lt"/>
                          <a:ea typeface="+mn-ea"/>
                          <a:cs typeface="+mn-cs"/>
                        </a:rPr>
                        <a:t>Pb</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−0.1262</a:t>
                      </a:r>
                      <a:endParaRPr lang="en-US" dirty="0"/>
                    </a:p>
                  </a:txBody>
                  <a:tcPr/>
                </a:tc>
                <a:extLst>
                  <a:ext uri="{0D108BD9-81ED-4DB2-BD59-A6C34878D82A}">
                    <a16:rowId xmlns:a16="http://schemas.microsoft.com/office/drawing/2014/main" val="10011"/>
                  </a:ext>
                </a:extLst>
              </a:tr>
              <a:tr h="370840">
                <a:tc>
                  <a:txBody>
                    <a:bodyPr/>
                    <a:lstStyle/>
                    <a:p>
                      <a:pPr algn="ctr"/>
                      <a:r>
                        <a:rPr lang="en-US" sz="1350" b="0" i="0" u="none" strike="noStrike" kern="1200" baseline="0" dirty="0">
                          <a:solidFill>
                            <a:schemeClr val="tx1"/>
                          </a:solidFill>
                          <a:latin typeface="+mn-lt"/>
                          <a:ea typeface="+mn-ea"/>
                          <a:cs typeface="+mn-cs"/>
                        </a:rPr>
                        <a:t>Sn</a:t>
                      </a:r>
                      <a:r>
                        <a:rPr lang="en-US" sz="1350" b="0" i="0" u="none" strike="noStrike" kern="1200" baseline="30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Sn(</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−0.1375</a:t>
                      </a:r>
                      <a:endParaRPr lang="en-US" dirty="0"/>
                    </a:p>
                  </a:txBody>
                  <a:tcPr/>
                </a:tc>
                <a:extLst>
                  <a:ext uri="{0D108BD9-81ED-4DB2-BD59-A6C34878D82A}">
                    <a16:rowId xmlns:a16="http://schemas.microsoft.com/office/drawing/2014/main" val="10012"/>
                  </a:ext>
                </a:extLst>
              </a:tr>
              <a:tr h="370840">
                <a:tc>
                  <a:txBody>
                    <a:bodyPr/>
                    <a:lstStyle/>
                    <a:p>
                      <a:pPr algn="ctr"/>
                      <a:r>
                        <a:rPr lang="en-US" sz="1350" b="0" i="0" u="none" strike="noStrike" kern="1200" baseline="0" dirty="0">
                          <a:solidFill>
                            <a:schemeClr val="tx1"/>
                          </a:solidFill>
                          <a:latin typeface="+mn-lt"/>
                          <a:ea typeface="+mn-ea"/>
                          <a:cs typeface="+mn-cs"/>
                        </a:rPr>
                        <a:t>Ni</a:t>
                      </a:r>
                      <a:r>
                        <a:rPr lang="en-US" sz="1350" b="0" i="0" u="none" strike="noStrike" kern="1200" baseline="30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Ni(</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−0.257</a:t>
                      </a:r>
                      <a:endParaRPr lang="en-US" dirty="0"/>
                    </a:p>
                  </a:txBody>
                  <a:tcPr/>
                </a:tc>
                <a:extLst>
                  <a:ext uri="{0D108BD9-81ED-4DB2-BD59-A6C34878D82A}">
                    <a16:rowId xmlns:a16="http://schemas.microsoft.com/office/drawing/2014/main" val="10013"/>
                  </a:ext>
                </a:extLst>
              </a:tr>
              <a:tr h="370840">
                <a:tc>
                  <a:txBody>
                    <a:bodyPr/>
                    <a:lstStyle/>
                    <a:p>
                      <a:pPr algn="ctr"/>
                      <a:r>
                        <a:rPr lang="en-US" sz="1350" b="0" i="0" u="none" strike="noStrike" kern="1200" baseline="0" dirty="0">
                          <a:solidFill>
                            <a:schemeClr val="tx1"/>
                          </a:solidFill>
                          <a:latin typeface="+mn-lt"/>
                          <a:ea typeface="+mn-ea"/>
                          <a:cs typeface="+mn-cs"/>
                        </a:rPr>
                        <a:t>Co</a:t>
                      </a:r>
                      <a:r>
                        <a:rPr lang="en-US" sz="1350" b="0" i="0" u="none" strike="noStrike" kern="1200" baseline="30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Co(</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−0.28</a:t>
                      </a:r>
                      <a:endParaRPr lang="en-US" dirty="0"/>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7387766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17.4 Potential, Free Energy, and Equilibrium</a:t>
            </a:r>
          </a:p>
          <a:p>
            <a:pPr lvl="1"/>
            <a:r>
              <a:rPr lang="en-US" dirty="0"/>
              <a:t>Explain the relations between potential, free energy change, and equilibrium constants</a:t>
            </a:r>
          </a:p>
          <a:p>
            <a:pPr lvl="1"/>
            <a:r>
              <a:rPr lang="en-US" dirty="0"/>
              <a:t>Perform calculations involving the relations between cell potentials, free energy changes, and equilibrium</a:t>
            </a:r>
          </a:p>
          <a:p>
            <a:pPr lvl="1"/>
            <a:r>
              <a:rPr lang="en-US" dirty="0"/>
              <a:t>Use the Nernst equation to determine cell potentials under nonstandard conditions</a:t>
            </a:r>
          </a:p>
        </p:txBody>
      </p:sp>
    </p:spTree>
    <p:extLst>
      <p:ext uri="{BB962C8B-B14F-4D97-AF65-F5344CB8AC3E}">
        <p14:creationId xmlns:p14="http://schemas.microsoft.com/office/powerpoint/2010/main" val="16321276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Free Energy, and Equilibrium</a:t>
            </a:r>
          </a:p>
        </p:txBody>
      </p:sp>
      <p:sp>
        <p:nvSpPr>
          <p:cNvPr id="3" name="Content Placeholder 2"/>
          <p:cNvSpPr>
            <a:spLocks noGrp="1"/>
          </p:cNvSpPr>
          <p:nvPr>
            <p:ph idx="1"/>
          </p:nvPr>
        </p:nvSpPr>
        <p:spPr/>
        <p:txBody>
          <a:bodyPr/>
          <a:lstStyle/>
          <a:p>
            <a:r>
              <a:rPr lang="en-US" dirty="0"/>
              <a:t>If the calculated standard cell potential (</a:t>
            </a:r>
            <a:r>
              <a:rPr lang="en-US" i="1" dirty="0" err="1"/>
              <a:t>E</a:t>
            </a:r>
            <a:r>
              <a:rPr lang="en-US" dirty="0" err="1">
                <a:cs typeface="Arial" charset="0"/>
              </a:rPr>
              <a:t>°</a:t>
            </a:r>
            <a:r>
              <a:rPr lang="en-US" baseline="-25000" dirty="0" err="1">
                <a:cs typeface="Arial" charset="0"/>
              </a:rPr>
              <a:t>cell</a:t>
            </a:r>
            <a:r>
              <a:rPr lang="en-US" dirty="0">
                <a:cs typeface="Arial" charset="0"/>
              </a:rPr>
              <a:t>)</a:t>
            </a:r>
            <a:r>
              <a:rPr lang="en-US" dirty="0"/>
              <a:t> of a redox reaction is positive, then the reaction is </a:t>
            </a:r>
            <a:r>
              <a:rPr lang="en-US" b="1" dirty="0"/>
              <a:t>spontaneous</a:t>
            </a:r>
            <a:r>
              <a:rPr lang="en-US" dirty="0"/>
              <a:t> at standard conditions.</a:t>
            </a:r>
          </a:p>
          <a:p>
            <a:endParaRPr lang="en-US" dirty="0"/>
          </a:p>
          <a:p>
            <a:pPr lvl="1"/>
            <a:r>
              <a:rPr lang="en-US" sz="1800" dirty="0">
                <a:solidFill>
                  <a:schemeClr val="accent3"/>
                </a:solidFill>
              </a:rPr>
              <a:t>This is why </a:t>
            </a:r>
            <a:r>
              <a:rPr lang="en-US" sz="1800" i="1" dirty="0" err="1">
                <a:solidFill>
                  <a:schemeClr val="accent3"/>
                </a:solidFill>
              </a:rPr>
              <a:t>E</a:t>
            </a:r>
            <a:r>
              <a:rPr lang="en-US" sz="1800" dirty="0" err="1">
                <a:solidFill>
                  <a:schemeClr val="accent3"/>
                </a:solidFill>
                <a:cs typeface="Arial" charset="0"/>
              </a:rPr>
              <a:t>°</a:t>
            </a:r>
            <a:r>
              <a:rPr lang="en-US" sz="1800" baseline="-25000" dirty="0" err="1">
                <a:solidFill>
                  <a:schemeClr val="accent3"/>
                </a:solidFill>
                <a:cs typeface="Arial" charset="0"/>
              </a:rPr>
              <a:t>cell</a:t>
            </a:r>
            <a:r>
              <a:rPr lang="en-US" sz="1800" dirty="0">
                <a:solidFill>
                  <a:schemeClr val="accent3"/>
                </a:solidFill>
              </a:rPr>
              <a:t> for galvanic cells is always positive.</a:t>
            </a:r>
          </a:p>
          <a:p>
            <a:pPr lvl="1">
              <a:buNone/>
            </a:pPr>
            <a:endParaRPr lang="en-US" sz="2100" dirty="0">
              <a:solidFill>
                <a:schemeClr val="accent3"/>
              </a:solidFill>
            </a:endParaRPr>
          </a:p>
          <a:p>
            <a:r>
              <a:rPr lang="en-US" dirty="0"/>
              <a:t>If the standard potential (</a:t>
            </a:r>
            <a:r>
              <a:rPr lang="en-US" i="1" dirty="0" err="1"/>
              <a:t>E</a:t>
            </a:r>
            <a:r>
              <a:rPr lang="en-US" dirty="0" err="1">
                <a:cs typeface="Arial" charset="0"/>
              </a:rPr>
              <a:t>°</a:t>
            </a:r>
            <a:r>
              <a:rPr lang="en-US" baseline="-25000" dirty="0" err="1">
                <a:cs typeface="Arial" charset="0"/>
              </a:rPr>
              <a:t>cell</a:t>
            </a:r>
            <a:r>
              <a:rPr lang="en-US" dirty="0">
                <a:cs typeface="Arial" charset="0"/>
              </a:rPr>
              <a:t>)</a:t>
            </a:r>
            <a:r>
              <a:rPr lang="en-US" dirty="0"/>
              <a:t> of a redox reaction is negative, then the reaction is </a:t>
            </a:r>
            <a:r>
              <a:rPr lang="en-US" b="1" dirty="0"/>
              <a:t>nonspontaneous </a:t>
            </a:r>
            <a:r>
              <a:rPr lang="en-US" dirty="0"/>
              <a:t>at standard conditions.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0795211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a:t>
            </a:r>
            <a:r>
              <a:rPr lang="en-US" i="1" dirty="0"/>
              <a:t>E</a:t>
            </a:r>
            <a:r>
              <a:rPr lang="en-US" dirty="0"/>
              <a:t>°, Δ</a:t>
            </a:r>
            <a:r>
              <a:rPr lang="en-US" i="1" dirty="0"/>
              <a:t>G</a:t>
            </a:r>
            <a:r>
              <a:rPr lang="en-US" dirty="0"/>
              <a:t>° and </a:t>
            </a:r>
            <a:r>
              <a:rPr lang="en-US" i="1" dirty="0"/>
              <a:t>K</a:t>
            </a:r>
          </a:p>
        </p:txBody>
      </p:sp>
      <p:sp>
        <p:nvSpPr>
          <p:cNvPr id="3" name="Content Placeholder 2"/>
          <p:cNvSpPr>
            <a:spLocks noGrp="1"/>
          </p:cNvSpPr>
          <p:nvPr>
            <p:ph idx="1"/>
          </p:nvPr>
        </p:nvSpPr>
        <p:spPr/>
        <p:txBody>
          <a:bodyPr/>
          <a:lstStyle/>
          <a:p>
            <a:r>
              <a:rPr lang="en-US" i="1" dirty="0"/>
              <a:t>E</a:t>
            </a:r>
            <a:r>
              <a:rPr lang="en-US" dirty="0"/>
              <a:t>°, Δ</a:t>
            </a:r>
            <a:r>
              <a:rPr lang="en-US" i="1" dirty="0"/>
              <a:t>G</a:t>
            </a:r>
            <a:r>
              <a:rPr lang="en-US" dirty="0"/>
              <a:t>°, and </a:t>
            </a:r>
            <a:r>
              <a:rPr lang="en-US" i="1" dirty="0"/>
              <a:t>K</a:t>
            </a:r>
            <a:r>
              <a:rPr lang="en-US" dirty="0"/>
              <a:t> are all measures of reaction spontaneity. </a:t>
            </a:r>
          </a:p>
          <a:p>
            <a:endParaRPr lang="en-US" dirty="0"/>
          </a:p>
          <a:p>
            <a:r>
              <a:rPr lang="en-US" dirty="0"/>
              <a:t>A redox reaction is spontaneous if,</a:t>
            </a:r>
          </a:p>
          <a:p>
            <a:pPr lvl="1"/>
            <a:r>
              <a:rPr lang="en-US" i="1" dirty="0" err="1"/>
              <a:t>E</a:t>
            </a:r>
            <a:r>
              <a:rPr lang="en-US" dirty="0" err="1"/>
              <a:t>°cell</a:t>
            </a:r>
            <a:r>
              <a:rPr lang="en-US" dirty="0"/>
              <a:t> is positive</a:t>
            </a:r>
          </a:p>
          <a:p>
            <a:pPr lvl="1"/>
            <a:r>
              <a:rPr lang="en-US" dirty="0"/>
              <a:t>Δ</a:t>
            </a:r>
            <a:r>
              <a:rPr lang="en-US" i="1" dirty="0"/>
              <a:t>G</a:t>
            </a:r>
            <a:r>
              <a:rPr lang="en-US" dirty="0"/>
              <a:t>° is negative</a:t>
            </a:r>
          </a:p>
          <a:p>
            <a:pPr lvl="1"/>
            <a:r>
              <a:rPr lang="en-US" i="1" dirty="0"/>
              <a:t>K</a:t>
            </a:r>
            <a:r>
              <a:rPr lang="en-US" dirty="0"/>
              <a:t> is greater than 1</a:t>
            </a:r>
          </a:p>
          <a:p>
            <a:endParaRPr lang="en-US" dirty="0"/>
          </a:p>
          <a:p>
            <a:r>
              <a:rPr lang="en-US" dirty="0"/>
              <a:t>We will talk about equations that relate these variables. </a:t>
            </a:r>
          </a:p>
          <a:p>
            <a:endParaRPr lang="en-US" dirty="0"/>
          </a:p>
        </p:txBody>
      </p:sp>
      <p:sp>
        <p:nvSpPr>
          <p:cNvPr id="4" name="Content Placeholder 3"/>
          <p:cNvSpPr>
            <a:spLocks noGrp="1"/>
          </p:cNvSpPr>
          <p:nvPr>
            <p:ph idx="13"/>
          </p:nvPr>
        </p:nvSpPr>
        <p:spPr/>
        <p:txBody>
          <a:bodyPr/>
          <a:lstStyle/>
          <a:p>
            <a:endParaRPr lang="en-US" dirty="0"/>
          </a:p>
        </p:txBody>
      </p:sp>
    </p:spTree>
    <p:extLst>
      <p:ext uri="{BB962C8B-B14F-4D97-AF65-F5344CB8AC3E}">
        <p14:creationId xmlns:p14="http://schemas.microsoft.com/office/powerpoint/2010/main" val="203945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Oxidation-Reduction (Redox) Reactions</a:t>
            </a:r>
          </a:p>
        </p:txBody>
      </p:sp>
      <p:sp>
        <p:nvSpPr>
          <p:cNvPr id="3" name="Content Placeholder 2"/>
          <p:cNvSpPr>
            <a:spLocks noGrp="1"/>
          </p:cNvSpPr>
          <p:nvPr>
            <p:ph idx="1"/>
          </p:nvPr>
        </p:nvSpPr>
        <p:spPr>
          <a:xfrm>
            <a:off x="628650" y="955965"/>
            <a:ext cx="7886700" cy="5075380"/>
          </a:xfrm>
        </p:spPr>
        <p:txBody>
          <a:bodyPr>
            <a:normAutofit/>
          </a:bodyPr>
          <a:lstStyle/>
          <a:p>
            <a:r>
              <a:rPr lang="en-US" dirty="0"/>
              <a:t>The Na atoms </a:t>
            </a:r>
            <a:r>
              <a:rPr lang="en-US" i="1" dirty="0"/>
              <a:t>lose</a:t>
            </a:r>
            <a:r>
              <a:rPr lang="en-US" dirty="0"/>
              <a:t> electrons.</a:t>
            </a:r>
          </a:p>
          <a:p>
            <a:endParaRPr lang="en-US" dirty="0"/>
          </a:p>
          <a:p>
            <a:r>
              <a:rPr lang="en-US" dirty="0"/>
              <a:t>The Cl atoms </a:t>
            </a:r>
            <a:r>
              <a:rPr lang="en-US" i="1" dirty="0"/>
              <a:t>gain</a:t>
            </a:r>
            <a:r>
              <a:rPr lang="en-US" dirty="0"/>
              <a:t> electrons. </a:t>
            </a:r>
          </a:p>
          <a:p>
            <a:endParaRPr lang="en-US" dirty="0"/>
          </a:p>
          <a:p>
            <a:r>
              <a:rPr lang="en-US" dirty="0"/>
              <a:t>For redox reactions of this sort:</a:t>
            </a:r>
          </a:p>
          <a:p>
            <a:pPr lvl="1"/>
            <a:r>
              <a:rPr lang="en-US" b="1" dirty="0"/>
              <a:t>Oxidation</a:t>
            </a:r>
            <a:r>
              <a:rPr lang="en-US" dirty="0"/>
              <a:t> = loss of electrons</a:t>
            </a:r>
          </a:p>
          <a:p>
            <a:pPr lvl="1"/>
            <a:r>
              <a:rPr lang="en-US" b="1" dirty="0"/>
              <a:t>Reduction</a:t>
            </a:r>
            <a:r>
              <a:rPr lang="en-US" dirty="0"/>
              <a:t> = gain of electrons</a:t>
            </a:r>
          </a:p>
          <a:p>
            <a:endParaRPr lang="en-US" dirty="0"/>
          </a:p>
          <a:p>
            <a:r>
              <a:rPr lang="en-US" dirty="0"/>
              <a:t> Na is oxidized</a:t>
            </a:r>
          </a:p>
          <a:p>
            <a:r>
              <a:rPr lang="en-US" dirty="0"/>
              <a:t> Cl</a:t>
            </a:r>
            <a:r>
              <a:rPr lang="en-US" baseline="-25000" dirty="0"/>
              <a:t>2</a:t>
            </a:r>
            <a:r>
              <a:rPr lang="en-US" dirty="0"/>
              <a:t> is reduced</a:t>
            </a:r>
          </a:p>
          <a:p>
            <a:endParaRPr lang="en-US" dirty="0"/>
          </a:p>
        </p:txBody>
      </p:sp>
    </p:spTree>
    <p:extLst>
      <p:ext uri="{BB962C8B-B14F-4D97-AF65-F5344CB8AC3E}">
        <p14:creationId xmlns:p14="http://schemas.microsoft.com/office/powerpoint/2010/main" val="8992182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a:t>
            </a:r>
            <a:r>
              <a:rPr lang="en-US" i="1" dirty="0"/>
              <a:t>E</a:t>
            </a:r>
            <a:r>
              <a:rPr lang="en-US" dirty="0"/>
              <a:t>°, Δ</a:t>
            </a:r>
            <a:r>
              <a:rPr lang="en-US" i="1" dirty="0"/>
              <a:t>G</a:t>
            </a:r>
            <a:r>
              <a:rPr lang="en-US" dirty="0"/>
              <a:t>° and </a:t>
            </a:r>
            <a:r>
              <a:rPr lang="en-US" i="1" dirty="0"/>
              <a:t>K</a:t>
            </a:r>
          </a:p>
        </p:txBody>
      </p:sp>
      <p:sp>
        <p:nvSpPr>
          <p:cNvPr id="3" name="Content Placeholder 2"/>
          <p:cNvSpPr>
            <a:spLocks noGrp="1"/>
          </p:cNvSpPr>
          <p:nvPr>
            <p:ph idx="1"/>
          </p:nvPr>
        </p:nvSpPr>
        <p:spPr>
          <a:xfrm>
            <a:off x="628650" y="955964"/>
            <a:ext cx="7886700" cy="4916026"/>
          </a:xfrm>
        </p:spPr>
        <p:txBody>
          <a:bodyPr>
            <a:normAutofit lnSpcReduction="10000"/>
          </a:bodyPr>
          <a:lstStyle/>
          <a:p>
            <a:r>
              <a:rPr lang="en-US" i="1" dirty="0"/>
              <a:t>E</a:t>
            </a:r>
            <a:r>
              <a:rPr lang="en-US" dirty="0">
                <a:cs typeface="Arial" charset="0"/>
              </a:rPr>
              <a:t>°</a:t>
            </a:r>
            <a:r>
              <a:rPr lang="en-US" dirty="0"/>
              <a:t> and </a:t>
            </a:r>
            <a:r>
              <a:rPr lang="el-GR" dirty="0">
                <a:cs typeface="Arial" charset="0"/>
              </a:rPr>
              <a:t>Δ</a:t>
            </a:r>
            <a:r>
              <a:rPr lang="en-US" i="1" dirty="0"/>
              <a:t>G</a:t>
            </a:r>
            <a:r>
              <a:rPr lang="en-US" dirty="0">
                <a:cs typeface="Arial" charset="0"/>
              </a:rPr>
              <a:t>°</a:t>
            </a:r>
          </a:p>
          <a:p>
            <a:endParaRPr lang="en-US" dirty="0">
              <a:cs typeface="Arial" charset="0"/>
            </a:endParaRPr>
          </a:p>
          <a:p>
            <a:pPr lvl="1"/>
            <a:r>
              <a:rPr lang="en-US" sz="1800" dirty="0">
                <a:solidFill>
                  <a:schemeClr val="accent3"/>
                </a:solidFill>
                <a:cs typeface="Arial" charset="0"/>
              </a:rPr>
              <a:t>° indicates standard conditions (gases at 1 </a:t>
            </a:r>
            <a:r>
              <a:rPr lang="en-US" sz="1800" dirty="0" err="1">
                <a:solidFill>
                  <a:schemeClr val="accent3"/>
                </a:solidFill>
                <a:cs typeface="Arial" charset="0"/>
              </a:rPr>
              <a:t>atm</a:t>
            </a:r>
            <a:r>
              <a:rPr lang="en-US" sz="1800" dirty="0">
                <a:solidFill>
                  <a:schemeClr val="accent3"/>
                </a:solidFill>
                <a:cs typeface="Arial" charset="0"/>
              </a:rPr>
              <a:t> (or 1 bar); aqueous species at 1 </a:t>
            </a:r>
            <a:r>
              <a:rPr lang="en-US" sz="1800" i="1" dirty="0">
                <a:solidFill>
                  <a:schemeClr val="accent3"/>
                </a:solidFill>
                <a:cs typeface="Arial" charset="0"/>
              </a:rPr>
              <a:t>M</a:t>
            </a:r>
            <a:r>
              <a:rPr lang="en-US" sz="1800" dirty="0">
                <a:solidFill>
                  <a:schemeClr val="accent3"/>
                </a:solidFill>
                <a:cs typeface="Arial" charset="0"/>
              </a:rPr>
              <a:t>)</a:t>
            </a:r>
          </a:p>
          <a:p>
            <a:pPr lvl="1"/>
            <a:r>
              <a:rPr lang="el-GR" sz="1800" dirty="0">
                <a:solidFill>
                  <a:schemeClr val="accent3"/>
                </a:solidFill>
                <a:cs typeface="Arial" charset="0"/>
              </a:rPr>
              <a:t>Δ</a:t>
            </a:r>
            <a:r>
              <a:rPr lang="en-US" sz="1800" i="1" dirty="0">
                <a:solidFill>
                  <a:schemeClr val="accent3"/>
                </a:solidFill>
              </a:rPr>
              <a:t>G</a:t>
            </a:r>
            <a:r>
              <a:rPr lang="en-US" sz="1800" dirty="0">
                <a:solidFill>
                  <a:schemeClr val="accent3"/>
                </a:solidFill>
                <a:cs typeface="Arial" charset="0"/>
              </a:rPr>
              <a:t>° is the standard free energy change </a:t>
            </a:r>
          </a:p>
          <a:p>
            <a:pPr lvl="1"/>
            <a:r>
              <a:rPr lang="en-US" sz="1800" i="1" dirty="0" err="1">
                <a:solidFill>
                  <a:schemeClr val="accent3"/>
                </a:solidFill>
              </a:rPr>
              <a:t>E</a:t>
            </a:r>
            <a:r>
              <a:rPr lang="en-US" sz="1800" dirty="0" err="1">
                <a:solidFill>
                  <a:schemeClr val="accent3"/>
                </a:solidFill>
                <a:cs typeface="Arial" charset="0"/>
              </a:rPr>
              <a:t>°</a:t>
            </a:r>
            <a:r>
              <a:rPr lang="en-US" sz="1800" baseline="-25000" dirty="0" err="1">
                <a:solidFill>
                  <a:schemeClr val="accent3"/>
                </a:solidFill>
                <a:cs typeface="Arial" charset="0"/>
              </a:rPr>
              <a:t>cell</a:t>
            </a:r>
            <a:r>
              <a:rPr lang="en-US" sz="1800" baseline="-25000" dirty="0">
                <a:solidFill>
                  <a:schemeClr val="accent3"/>
                </a:solidFill>
                <a:cs typeface="Arial" charset="0"/>
              </a:rPr>
              <a:t> </a:t>
            </a:r>
            <a:r>
              <a:rPr lang="en-US" sz="1800" dirty="0">
                <a:solidFill>
                  <a:schemeClr val="accent3"/>
                </a:solidFill>
                <a:cs typeface="Arial" charset="0"/>
              </a:rPr>
              <a:t>is the standard cell potential</a:t>
            </a:r>
          </a:p>
          <a:p>
            <a:pPr lvl="1"/>
            <a:r>
              <a:rPr lang="en-US" sz="1800" i="1" dirty="0">
                <a:solidFill>
                  <a:schemeClr val="accent3"/>
                </a:solidFill>
                <a:cs typeface="Arial" charset="0"/>
              </a:rPr>
              <a:t>n</a:t>
            </a:r>
            <a:r>
              <a:rPr lang="en-US" sz="1800" dirty="0">
                <a:solidFill>
                  <a:schemeClr val="accent3"/>
                </a:solidFill>
                <a:cs typeface="Arial" charset="0"/>
              </a:rPr>
              <a:t> is the number of moles of electrons transferred in the </a:t>
            </a:r>
            <a:r>
              <a:rPr lang="en-US" sz="1800" i="1" dirty="0">
                <a:solidFill>
                  <a:schemeClr val="accent3"/>
                </a:solidFill>
                <a:cs typeface="Arial" charset="0"/>
              </a:rPr>
              <a:t>balanced</a:t>
            </a:r>
            <a:r>
              <a:rPr lang="en-US" sz="1800" dirty="0">
                <a:solidFill>
                  <a:schemeClr val="accent3"/>
                </a:solidFill>
                <a:cs typeface="Arial" charset="0"/>
              </a:rPr>
              <a:t> redox reaction. </a:t>
            </a:r>
          </a:p>
          <a:p>
            <a:pPr lvl="1"/>
            <a:r>
              <a:rPr lang="en-US" sz="1800" i="1" dirty="0">
                <a:solidFill>
                  <a:schemeClr val="accent3"/>
                </a:solidFill>
                <a:cs typeface="Arial" charset="0"/>
              </a:rPr>
              <a:t>F</a:t>
            </a:r>
            <a:r>
              <a:rPr lang="en-US" sz="1800" dirty="0">
                <a:solidFill>
                  <a:schemeClr val="accent3"/>
                </a:solidFill>
                <a:cs typeface="Arial" charset="0"/>
              </a:rPr>
              <a:t> is called the Faraday constant; this is the charge of a mole of electrons. F = 9.648 × 10</a:t>
            </a:r>
            <a:r>
              <a:rPr lang="en-US" sz="1800" baseline="30000" dirty="0">
                <a:solidFill>
                  <a:schemeClr val="accent3"/>
                </a:solidFill>
                <a:cs typeface="Arial" charset="0"/>
              </a:rPr>
              <a:t>4</a:t>
            </a:r>
            <a:r>
              <a:rPr lang="en-US" sz="1800" dirty="0">
                <a:solidFill>
                  <a:schemeClr val="accent3"/>
                </a:solidFill>
                <a:cs typeface="Arial" charset="0"/>
              </a:rPr>
              <a:t> J/mol </a:t>
            </a:r>
            <a:r>
              <a:rPr lang="en-US" sz="1800" baseline="30000" dirty="0">
                <a:solidFill>
                  <a:schemeClr val="accent3"/>
                </a:solidFill>
                <a:cs typeface="Arial" charset="0"/>
              </a:rPr>
              <a:t>. </a:t>
            </a:r>
            <a:r>
              <a:rPr lang="en-US" sz="1800" dirty="0">
                <a:solidFill>
                  <a:schemeClr val="accent3"/>
                </a:solidFill>
                <a:cs typeface="Arial" charset="0"/>
              </a:rPr>
              <a:t>V</a:t>
            </a:r>
          </a:p>
          <a:p>
            <a:pPr lvl="1"/>
            <a:r>
              <a:rPr lang="en-US" sz="1800" dirty="0">
                <a:solidFill>
                  <a:schemeClr val="accent3"/>
                </a:solidFill>
                <a:cs typeface="Arial" charset="0"/>
              </a:rPr>
              <a:t>Notice that </a:t>
            </a:r>
            <a:r>
              <a:rPr lang="el-GR" sz="1800" dirty="0">
                <a:solidFill>
                  <a:schemeClr val="accent3"/>
                </a:solidFill>
                <a:cs typeface="Arial" charset="0"/>
              </a:rPr>
              <a:t>Δ</a:t>
            </a:r>
            <a:r>
              <a:rPr lang="en-US" sz="1800" i="1" dirty="0">
                <a:solidFill>
                  <a:schemeClr val="accent3"/>
                </a:solidFill>
              </a:rPr>
              <a:t>G</a:t>
            </a:r>
            <a:r>
              <a:rPr lang="en-US" sz="1800" dirty="0">
                <a:solidFill>
                  <a:schemeClr val="accent3"/>
                </a:solidFill>
                <a:cs typeface="Arial" charset="0"/>
              </a:rPr>
              <a:t>° and </a:t>
            </a:r>
            <a:r>
              <a:rPr lang="en-US" sz="1800" i="1" dirty="0">
                <a:solidFill>
                  <a:schemeClr val="accent3"/>
                </a:solidFill>
              </a:rPr>
              <a:t>E</a:t>
            </a:r>
            <a:r>
              <a:rPr lang="en-US" sz="1800" dirty="0">
                <a:solidFill>
                  <a:schemeClr val="accent3"/>
                </a:solidFill>
                <a:cs typeface="Arial" charset="0"/>
              </a:rPr>
              <a:t>°</a:t>
            </a:r>
            <a:r>
              <a:rPr lang="en-US" sz="1800" dirty="0">
                <a:solidFill>
                  <a:schemeClr val="accent3"/>
                </a:solidFill>
              </a:rPr>
              <a:t> </a:t>
            </a:r>
            <a:r>
              <a:rPr lang="en-US" sz="1800" dirty="0">
                <a:solidFill>
                  <a:schemeClr val="accent3"/>
                </a:solidFill>
                <a:cs typeface="Arial" charset="0"/>
              </a:rPr>
              <a:t>have opposite signs.</a:t>
            </a:r>
          </a:p>
          <a:p>
            <a:pPr marL="0" marR="0" indent="0">
              <a:lnSpc>
                <a:spcPct val="107000"/>
              </a:lnSpc>
              <a:spcBef>
                <a:spcPts val="1200"/>
              </a:spcBef>
              <a:spcAft>
                <a:spcPts val="800"/>
              </a:spcAft>
              <a:buNone/>
            </a:pP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3 Zn(s)  +    2 Al</a:t>
            </a:r>
            <a:r>
              <a:rPr lang="en-US" sz="1800" baseline="300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3+</a:t>
            </a: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r>
              <a:rPr lang="en-US" sz="18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aq</a:t>
            </a: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sym typeface="Symbol" panose="05050102010706020507" pitchFamily="18" charset="2"/>
              </a:rPr>
              <a:t></a:t>
            </a: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3 Zn</a:t>
            </a:r>
            <a:r>
              <a:rPr lang="en-US" sz="1800" baseline="300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2+</a:t>
            </a: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t>
            </a:r>
            <a:r>
              <a:rPr lang="en-US" sz="18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aq</a:t>
            </a: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  2Al(s)   ( slide  62)  We found </a:t>
            </a:r>
            <a:r>
              <a:rPr lang="en-US" sz="18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E</a:t>
            </a:r>
            <a:r>
              <a:rPr lang="en-US" sz="1800" baseline="300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o</a:t>
            </a: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to be    - 1.66  - - .76   =   - .90 volts.   What is </a:t>
            </a: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sym typeface="Symbol" panose="05050102010706020507" pitchFamily="18" charset="2"/>
              </a:rPr>
              <a:t>G</a:t>
            </a:r>
            <a:r>
              <a:rPr lang="en-US" sz="1800" baseline="300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sym typeface="Symbol" panose="05050102010706020507" pitchFamily="18" charset="2"/>
              </a:rPr>
              <a:t>o</a:t>
            </a: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sym typeface="Symbol" panose="05050102010706020507" pitchFamily="18" charset="2"/>
              </a:rPr>
              <a:t> for the reaction? The KEY is, what is the value of “n”?      </a:t>
            </a:r>
          </a:p>
          <a:p>
            <a:pPr marL="0" marR="0" indent="0">
              <a:lnSpc>
                <a:spcPct val="107000"/>
              </a:lnSpc>
              <a:spcBef>
                <a:spcPts val="1200"/>
              </a:spcBef>
              <a:spcAft>
                <a:spcPts val="800"/>
              </a:spcAft>
              <a:buNone/>
            </a:pPr>
            <a:r>
              <a:rPr lang="en-US" sz="18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lvl="1"/>
            <a:endParaRPr lang="en-US" sz="1800" dirty="0">
              <a:solidFill>
                <a:schemeClr val="accent3"/>
              </a:solidFill>
              <a:cs typeface="Arial" charset="0"/>
            </a:endParaRP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4077887472"/>
              </p:ext>
            </p:extLst>
          </p:nvPr>
        </p:nvGraphicFramePr>
        <p:xfrm>
          <a:off x="3490913" y="1296356"/>
          <a:ext cx="2028825" cy="527050"/>
        </p:xfrm>
        <a:graphic>
          <a:graphicData uri="http://schemas.openxmlformats.org/presentationml/2006/ole">
            <mc:AlternateContent xmlns:mc="http://schemas.openxmlformats.org/markup-compatibility/2006">
              <mc:Choice xmlns:v="urn:schemas-microsoft-com:vml" Requires="v">
                <p:oleObj spid="_x0000_s4121" name="Equation" r:id="rId3" imgW="990360" imgH="241200" progId="Equation.DSMT4">
                  <p:embed/>
                </p:oleObj>
              </mc:Choice>
              <mc:Fallback>
                <p:oleObj name="Equation" r:id="rId3" imgW="990360" imgH="241200" progId="Equation.DSMT4">
                  <p:embed/>
                  <p:pic>
                    <p:nvPicPr>
                      <p:cNvPr id="0" name="Object 4"/>
                      <p:cNvPicPr>
                        <a:picLocks noGrp="1" noChangeAspect="1" noChangeArrowheads="1"/>
                      </p:cNvPicPr>
                      <p:nvPr/>
                    </p:nvPicPr>
                    <p:blipFill>
                      <a:blip r:embed="rId4"/>
                      <a:srcRect/>
                      <a:stretch>
                        <a:fillRect/>
                      </a:stretch>
                    </p:blipFill>
                    <p:spPr bwMode="auto">
                      <a:xfrm>
                        <a:off x="3490913" y="1296356"/>
                        <a:ext cx="2028825" cy="527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35131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69029"/>
            <a:ext cx="7886700" cy="3796145"/>
          </a:xfrm>
        </p:spPr>
        <p:txBody>
          <a:bodyPr/>
          <a:lstStyle/>
          <a:p>
            <a:r>
              <a:rPr lang="en-US" dirty="0"/>
              <a:t>Redox reactions, like all reactions, eventually reach a state of equilibrium. </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69885437"/>
              </p:ext>
            </p:extLst>
          </p:nvPr>
        </p:nvGraphicFramePr>
        <p:xfrm>
          <a:off x="1944343" y="2027088"/>
          <a:ext cx="2627657" cy="1044618"/>
        </p:xfrm>
        <a:graphic>
          <a:graphicData uri="http://schemas.openxmlformats.org/presentationml/2006/ole">
            <mc:AlternateContent xmlns:mc="http://schemas.openxmlformats.org/markup-compatibility/2006">
              <mc:Choice xmlns:v="urn:schemas-microsoft-com:vml" Requires="v">
                <p:oleObj spid="_x0000_s5149" name="Equation" r:id="rId3" imgW="1002960" imgH="393480" progId="Equation.DSMT4">
                  <p:embed/>
                </p:oleObj>
              </mc:Choice>
              <mc:Fallback>
                <p:oleObj name="Equation" r:id="rId3" imgW="1002960" imgH="393480" progId="Equation.DSMT4">
                  <p:embed/>
                  <p:pic>
                    <p:nvPicPr>
                      <p:cNvPr id="0" name="Object 6"/>
                      <p:cNvPicPr>
                        <a:picLocks noChangeAspect="1" noChangeArrowheads="1"/>
                      </p:cNvPicPr>
                      <p:nvPr/>
                    </p:nvPicPr>
                    <p:blipFill>
                      <a:blip r:embed="rId4"/>
                      <a:srcRect/>
                      <a:stretch>
                        <a:fillRect/>
                      </a:stretch>
                    </p:blipFill>
                    <p:spPr bwMode="auto">
                      <a:xfrm>
                        <a:off x="1944343" y="2027088"/>
                        <a:ext cx="2627657" cy="1044618"/>
                      </a:xfrm>
                      <a:prstGeom prst="rect">
                        <a:avLst/>
                      </a:prstGeom>
                      <a:noFill/>
                      <a:ln>
                        <a:noFill/>
                      </a:ln>
                    </p:spPr>
                  </p:pic>
                </p:oleObj>
              </mc:Fallback>
            </mc:AlternateContent>
          </a:graphicData>
        </a:graphic>
      </p:graphicFrame>
      <p:sp>
        <p:nvSpPr>
          <p:cNvPr id="7" name="Title 6">
            <a:extLst>
              <a:ext uri="{FF2B5EF4-FFF2-40B4-BE49-F238E27FC236}">
                <a16:creationId xmlns:a16="http://schemas.microsoft.com/office/drawing/2014/main" id="{C4E02990-5AD1-4BA3-9392-F99CD6005980}"/>
              </a:ext>
            </a:extLst>
          </p:cNvPr>
          <p:cNvSpPr>
            <a:spLocks noGrp="1"/>
          </p:cNvSpPr>
          <p:nvPr>
            <p:ph type="title"/>
          </p:nvPr>
        </p:nvSpPr>
        <p:spPr/>
        <p:txBody>
          <a:bodyPr/>
          <a:lstStyle/>
          <a:p>
            <a:r>
              <a:rPr lang="en-US" b="0" dirty="0">
                <a:solidFill>
                  <a:srgbClr val="002060"/>
                </a:solidFill>
              </a:rPr>
              <a:t>Previous problem  </a:t>
            </a:r>
          </a:p>
        </p:txBody>
      </p:sp>
      <p:graphicFrame>
        <p:nvGraphicFramePr>
          <p:cNvPr id="8" name="Object 7">
            <a:extLst>
              <a:ext uri="{FF2B5EF4-FFF2-40B4-BE49-F238E27FC236}">
                <a16:creationId xmlns:a16="http://schemas.microsoft.com/office/drawing/2014/main" id="{FCA4FD1F-9752-42DF-ADA7-CD2DC3AEDA85}"/>
              </a:ext>
            </a:extLst>
          </p:cNvPr>
          <p:cNvGraphicFramePr>
            <a:graphicFrameLocks noGrp="1" noChangeAspect="1"/>
          </p:cNvGraphicFramePr>
          <p:nvPr>
            <p:extLst>
              <p:ext uri="{D42A27DB-BD31-4B8C-83A1-F6EECF244321}">
                <p14:modId xmlns:p14="http://schemas.microsoft.com/office/powerpoint/2010/main" val="180197722"/>
              </p:ext>
            </p:extLst>
          </p:nvPr>
        </p:nvGraphicFramePr>
        <p:xfrm>
          <a:off x="2828183" y="334647"/>
          <a:ext cx="2028825" cy="527050"/>
        </p:xfrm>
        <a:graphic>
          <a:graphicData uri="http://schemas.openxmlformats.org/presentationml/2006/ole">
            <mc:AlternateContent xmlns:mc="http://schemas.openxmlformats.org/markup-compatibility/2006">
              <mc:Choice xmlns:v="urn:schemas-microsoft-com:vml" Requires="v">
                <p:oleObj spid="_x0000_s5150" name="Equation" r:id="rId5" imgW="990360" imgH="241200" progId="Equation.DSMT4">
                  <p:embed/>
                </p:oleObj>
              </mc:Choice>
              <mc:Fallback>
                <p:oleObj name="Equation" r:id="rId5" imgW="990360" imgH="241200" progId="Equation.DSMT4">
                  <p:embed/>
                  <p:pic>
                    <p:nvPicPr>
                      <p:cNvPr id="5" name="Object 4"/>
                      <p:cNvPicPr>
                        <a:picLocks noGrp="1" noChangeAspect="1" noChangeArrowheads="1"/>
                      </p:cNvPicPr>
                      <p:nvPr/>
                    </p:nvPicPr>
                    <p:blipFill>
                      <a:blip r:embed="rId6"/>
                      <a:srcRect/>
                      <a:stretch>
                        <a:fillRect/>
                      </a:stretch>
                    </p:blipFill>
                    <p:spPr bwMode="auto">
                      <a:xfrm>
                        <a:off x="2828183" y="334647"/>
                        <a:ext cx="2028825" cy="527050"/>
                      </a:xfrm>
                      <a:prstGeom prst="rect">
                        <a:avLst/>
                      </a:prstGeom>
                      <a:noFill/>
                      <a:ln>
                        <a:noFill/>
                      </a:ln>
                    </p:spPr>
                  </p:pic>
                </p:oleObj>
              </mc:Fallback>
            </mc:AlternateContent>
          </a:graphicData>
        </a:graphic>
      </p:graphicFrame>
      <p:sp>
        <p:nvSpPr>
          <p:cNvPr id="9" name="TextBox 8">
            <a:extLst>
              <a:ext uri="{FF2B5EF4-FFF2-40B4-BE49-F238E27FC236}">
                <a16:creationId xmlns:a16="http://schemas.microsoft.com/office/drawing/2014/main" id="{FC13642A-C7A7-44FA-A9A0-958A2B9CA530}"/>
              </a:ext>
            </a:extLst>
          </p:cNvPr>
          <p:cNvSpPr txBox="1"/>
          <p:nvPr/>
        </p:nvSpPr>
        <p:spPr>
          <a:xfrm>
            <a:off x="763398" y="861697"/>
            <a:ext cx="6820250" cy="1846659"/>
          </a:xfrm>
          <a:prstGeom prst="rect">
            <a:avLst/>
          </a:prstGeom>
          <a:noFill/>
        </p:spPr>
        <p:txBody>
          <a:bodyPr wrap="square" rtlCol="0">
            <a:spAutoFit/>
          </a:bodyPr>
          <a:lstStyle/>
          <a:p>
            <a:r>
              <a:rPr lang="en-US" sz="2400" dirty="0"/>
              <a:t>=- 6 ( 9.65 x 10</a:t>
            </a:r>
            <a:r>
              <a:rPr lang="en-US" sz="2400" baseline="30000" dirty="0"/>
              <a:t>4</a:t>
            </a:r>
            <a:r>
              <a:rPr lang="en-US" sz="2400" dirty="0"/>
              <a:t> J/mol e-, volts)( -0.90 volts)</a:t>
            </a:r>
          </a:p>
          <a:p>
            <a:r>
              <a:rPr lang="en-US" sz="2400" dirty="0"/>
              <a:t>  =  + 521 kJ </a:t>
            </a:r>
          </a:p>
          <a:p>
            <a:endParaRPr lang="en-US" sz="2400" dirty="0"/>
          </a:p>
          <a:p>
            <a:endParaRPr lang="en-US" sz="2400" dirty="0"/>
          </a:p>
          <a:p>
            <a:endParaRPr lang="en-US" dirty="0"/>
          </a:p>
        </p:txBody>
      </p:sp>
      <p:sp>
        <p:nvSpPr>
          <p:cNvPr id="10" name="TextBox 9">
            <a:extLst>
              <a:ext uri="{FF2B5EF4-FFF2-40B4-BE49-F238E27FC236}">
                <a16:creationId xmlns:a16="http://schemas.microsoft.com/office/drawing/2014/main" id="{5FCBA340-5F9B-44E8-B2F6-1F3ED6FAC340}"/>
              </a:ext>
            </a:extLst>
          </p:cNvPr>
          <p:cNvSpPr txBox="1"/>
          <p:nvPr/>
        </p:nvSpPr>
        <p:spPr>
          <a:xfrm>
            <a:off x="1057537" y="3120863"/>
            <a:ext cx="7474591" cy="2308324"/>
          </a:xfrm>
          <a:prstGeom prst="rect">
            <a:avLst/>
          </a:prstGeom>
          <a:noFill/>
        </p:spPr>
        <p:txBody>
          <a:bodyPr wrap="square" rtlCol="0">
            <a:spAutoFit/>
          </a:bodyPr>
          <a:lstStyle/>
          <a:p>
            <a:r>
              <a:rPr lang="en-US" sz="2400" dirty="0"/>
              <a:t>Since   </a:t>
            </a:r>
            <a:r>
              <a:rPr lang="en-US" sz="2400" dirty="0">
                <a:sym typeface="Symbol" panose="05050102010706020507" pitchFamily="18" charset="2"/>
              </a:rPr>
              <a:t> G</a:t>
            </a:r>
            <a:r>
              <a:rPr lang="en-US" sz="2400" baseline="30000" dirty="0">
                <a:sym typeface="Symbol" panose="05050102010706020507" pitchFamily="18" charset="2"/>
              </a:rPr>
              <a:t>o</a:t>
            </a:r>
            <a:r>
              <a:rPr lang="en-US" sz="2400" dirty="0">
                <a:sym typeface="Symbol" panose="05050102010706020507" pitchFamily="18" charset="2"/>
              </a:rPr>
              <a:t>  =  - </a:t>
            </a:r>
            <a:r>
              <a:rPr lang="en-US" sz="2400" dirty="0" err="1">
                <a:sym typeface="Symbol" panose="05050102010706020507" pitchFamily="18" charset="2"/>
              </a:rPr>
              <a:t>nFE</a:t>
            </a:r>
            <a:r>
              <a:rPr lang="en-US" sz="2400" baseline="30000" dirty="0" err="1">
                <a:sym typeface="Symbol" panose="05050102010706020507" pitchFamily="18" charset="2"/>
              </a:rPr>
              <a:t>o</a:t>
            </a:r>
            <a:r>
              <a:rPr lang="en-US" sz="2400" dirty="0">
                <a:sym typeface="Symbol" panose="05050102010706020507" pitchFamily="18" charset="2"/>
              </a:rPr>
              <a:t>,     AND      G</a:t>
            </a:r>
            <a:r>
              <a:rPr lang="en-US" sz="2400" baseline="30000" dirty="0">
                <a:sym typeface="Symbol" panose="05050102010706020507" pitchFamily="18" charset="2"/>
              </a:rPr>
              <a:t>o</a:t>
            </a:r>
            <a:r>
              <a:rPr lang="en-US" sz="2400" dirty="0">
                <a:sym typeface="Symbol" panose="05050102010706020507" pitchFamily="18" charset="2"/>
              </a:rPr>
              <a:t>  = -RT Ln K,  We can set –</a:t>
            </a:r>
            <a:r>
              <a:rPr lang="en-US" sz="2400" dirty="0" err="1">
                <a:sym typeface="Symbol" panose="05050102010706020507" pitchFamily="18" charset="2"/>
              </a:rPr>
              <a:t>nFE</a:t>
            </a:r>
            <a:r>
              <a:rPr lang="en-US" sz="2400" dirty="0">
                <a:sym typeface="Symbol" panose="05050102010706020507" pitchFamily="18" charset="2"/>
              </a:rPr>
              <a:t>  =  - RT </a:t>
            </a:r>
            <a:r>
              <a:rPr lang="en-US" sz="2400" dirty="0" err="1">
                <a:sym typeface="Symbol" panose="05050102010706020507" pitchFamily="18" charset="2"/>
              </a:rPr>
              <a:t>LnK</a:t>
            </a:r>
            <a:r>
              <a:rPr lang="en-US" sz="2400" dirty="0">
                <a:sym typeface="Symbol" panose="05050102010706020507" pitchFamily="18" charset="2"/>
              </a:rPr>
              <a:t>, and get the equation above.</a:t>
            </a:r>
          </a:p>
          <a:p>
            <a:endParaRPr lang="en-US" sz="2400" dirty="0">
              <a:sym typeface="Symbol" panose="05050102010706020507" pitchFamily="18" charset="2"/>
            </a:endParaRPr>
          </a:p>
          <a:p>
            <a:r>
              <a:rPr lang="en-US" sz="2400" dirty="0">
                <a:sym typeface="Symbol" panose="05050102010706020507" pitchFamily="18" charset="2"/>
              </a:rPr>
              <a:t>As long as T is 298 K,  RT/F =  0.0257.  So, </a:t>
            </a:r>
            <a:r>
              <a:rPr lang="en-US" sz="2400" dirty="0" err="1">
                <a:sym typeface="Symbol" panose="05050102010706020507" pitchFamily="18" charset="2"/>
              </a:rPr>
              <a:t>E</a:t>
            </a:r>
            <a:r>
              <a:rPr lang="en-US" sz="2400" baseline="30000" dirty="0" err="1">
                <a:sym typeface="Symbol" panose="05050102010706020507" pitchFamily="18" charset="2"/>
              </a:rPr>
              <a:t>o</a:t>
            </a:r>
            <a:r>
              <a:rPr lang="en-US" sz="2400" dirty="0">
                <a:sym typeface="Symbol" panose="05050102010706020507" pitchFamily="18" charset="2"/>
              </a:rPr>
              <a:t>  = </a:t>
            </a:r>
            <a:r>
              <a:rPr lang="en-US" sz="2400" u="sng" dirty="0">
                <a:sym typeface="Symbol" panose="05050102010706020507" pitchFamily="18" charset="2"/>
              </a:rPr>
              <a:t>0.0257</a:t>
            </a:r>
            <a:r>
              <a:rPr lang="en-US" sz="2400" dirty="0">
                <a:sym typeface="Symbol" panose="05050102010706020507" pitchFamily="18" charset="2"/>
              </a:rPr>
              <a:t> Ln K.</a:t>
            </a:r>
          </a:p>
          <a:p>
            <a:r>
              <a:rPr lang="en-US" sz="2400" dirty="0">
                <a:sym typeface="Symbol" panose="05050102010706020507" pitchFamily="18" charset="2"/>
              </a:rPr>
              <a:t>                                                                                         n</a:t>
            </a:r>
          </a:p>
          <a:p>
            <a:r>
              <a:rPr lang="en-US" sz="2400" dirty="0">
                <a:sym typeface="Symbol" panose="05050102010706020507" pitchFamily="18" charset="2"/>
              </a:rPr>
              <a:t>We will give you that equation on exams </a:t>
            </a:r>
            <a:endParaRPr lang="en-US" sz="2400" dirty="0"/>
          </a:p>
        </p:txBody>
      </p:sp>
    </p:spTree>
    <p:extLst>
      <p:ext uri="{BB962C8B-B14F-4D97-AF65-F5344CB8AC3E}">
        <p14:creationId xmlns:p14="http://schemas.microsoft.com/office/powerpoint/2010/main" val="37491463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a:t>
            </a:r>
            <a:r>
              <a:rPr lang="en-US" i="1" dirty="0"/>
              <a:t>E</a:t>
            </a:r>
            <a:r>
              <a:rPr lang="en-US" dirty="0"/>
              <a:t>°, Δ</a:t>
            </a:r>
            <a:r>
              <a:rPr lang="en-US" i="1" dirty="0"/>
              <a:t>G</a:t>
            </a:r>
            <a:r>
              <a:rPr lang="en-US" dirty="0"/>
              <a:t>° and </a:t>
            </a:r>
            <a:r>
              <a:rPr lang="en-US" i="1" dirty="0"/>
              <a:t>K</a:t>
            </a:r>
          </a:p>
        </p:txBody>
      </p:sp>
      <p:sp>
        <p:nvSpPr>
          <p:cNvPr id="3" name="Content Placeholder 2"/>
          <p:cNvSpPr>
            <a:spLocks noGrp="1"/>
          </p:cNvSpPr>
          <p:nvPr>
            <p:ph idx="1"/>
          </p:nvPr>
        </p:nvSpPr>
        <p:spPr>
          <a:xfrm>
            <a:off x="628650" y="955965"/>
            <a:ext cx="7886700" cy="4882975"/>
          </a:xfrm>
        </p:spPr>
        <p:txBody>
          <a:bodyPr>
            <a:normAutofit lnSpcReduction="10000"/>
          </a:bodyPr>
          <a:lstStyle/>
          <a:p>
            <a:r>
              <a:rPr lang="en-US" dirty="0"/>
              <a:t>These experiments are usually done at 25 °C (298 K).</a:t>
            </a:r>
          </a:p>
          <a:p>
            <a:endParaRPr lang="en-US" dirty="0"/>
          </a:p>
          <a:p>
            <a:endParaRPr lang="en-US" dirty="0"/>
          </a:p>
          <a:p>
            <a:endParaRPr lang="en-US" dirty="0"/>
          </a:p>
          <a:p>
            <a:endParaRPr lang="en-US" dirty="0"/>
          </a:p>
          <a:p>
            <a:endParaRPr lang="en-US" dirty="0"/>
          </a:p>
          <a:p>
            <a:endParaRPr lang="en-US" dirty="0"/>
          </a:p>
          <a:p>
            <a:pPr marL="0" indent="0">
              <a:buNone/>
            </a:pPr>
            <a:r>
              <a:rPr lang="en-US" dirty="0"/>
              <a:t>.</a:t>
            </a:r>
          </a:p>
          <a:p>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3 Zn(s)  +    2 Al</a:t>
            </a:r>
            <a:r>
              <a:rPr lang="en-US" sz="2400" baseline="300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3+</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r>
              <a:rPr lang="en-US" sz="24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aq</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sym typeface="Symbol" panose="05050102010706020507" pitchFamily="18" charset="2"/>
              </a:rPr>
              <a:t></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3 Zn</a:t>
            </a:r>
            <a:r>
              <a:rPr lang="en-US" sz="2400" baseline="300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2+</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t>
            </a:r>
            <a:r>
              <a:rPr lang="en-US" sz="24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aq</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  2Al(s)   (  We found </a:t>
            </a:r>
            <a:r>
              <a:rPr lang="en-US" sz="24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E</a:t>
            </a:r>
            <a:r>
              <a:rPr lang="en-US" sz="2400" baseline="30000" dirty="0" err="1">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o</a:t>
            </a:r>
            <a:r>
              <a:rPr lang="en-US" sz="2400" dirty="0">
                <a:solidFill>
                  <a:srgbClr val="002060"/>
                </a:solidFill>
                <a:effectLst/>
                <a:latin typeface="Arial Rounded MT Bold" panose="020F0704030504030204" pitchFamily="34" charset="0"/>
                <a:ea typeface="MS Mincho" panose="02020609040205080304" pitchFamily="49" charset="-128"/>
                <a:cs typeface="Times New Roman" panose="02020603050405020304" pitchFamily="18" charset="0"/>
              </a:rPr>
              <a:t> to be    - 1.66  - - .76   =   - .90 volts    What is the value of Keq for that reaction?   </a:t>
            </a:r>
          </a:p>
          <a:p>
            <a:pPr marL="0" indent="0">
              <a:buNone/>
            </a:pPr>
            <a:r>
              <a:rPr lang="en-US" dirty="0"/>
              <a:t>    ( 5.6 x 10</a:t>
            </a:r>
            <a:r>
              <a:rPr lang="en-US" baseline="30000" dirty="0"/>
              <a:t>-92</a:t>
            </a:r>
            <a:r>
              <a:rPr lang="en-US" dirty="0"/>
              <a:t>  )</a:t>
            </a:r>
          </a:p>
          <a:p>
            <a:pPr marL="0" indent="0">
              <a:buNone/>
            </a:pPr>
            <a:r>
              <a:rPr lang="en-US" dirty="0">
                <a:solidFill>
                  <a:schemeClr val="accent3"/>
                </a:solidFill>
                <a:cs typeface="Arial" charset="0"/>
              </a:rPr>
              <a: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28061173"/>
              </p:ext>
            </p:extLst>
          </p:nvPr>
        </p:nvGraphicFramePr>
        <p:xfrm>
          <a:off x="2357438" y="1573213"/>
          <a:ext cx="4770437" cy="1004887"/>
        </p:xfrm>
        <a:graphic>
          <a:graphicData uri="http://schemas.openxmlformats.org/presentationml/2006/ole">
            <mc:AlternateContent xmlns:mc="http://schemas.openxmlformats.org/markup-compatibility/2006">
              <mc:Choice xmlns:v="urn:schemas-microsoft-com:vml" Requires="v">
                <p:oleObj spid="_x0000_s6192" name="Equation" r:id="rId3" imgW="2158920" imgH="444240" progId="Equation.DSMT4">
                  <p:embed/>
                </p:oleObj>
              </mc:Choice>
              <mc:Fallback>
                <p:oleObj name="Equation" r:id="rId3" imgW="2158920" imgH="444240" progId="Equation.DSMT4">
                  <p:embed/>
                  <p:pic>
                    <p:nvPicPr>
                      <p:cNvPr id="0" name="Object 60"/>
                      <p:cNvPicPr>
                        <a:picLocks noChangeAspect="1" noChangeArrowheads="1"/>
                      </p:cNvPicPr>
                      <p:nvPr/>
                    </p:nvPicPr>
                    <p:blipFill>
                      <a:blip r:embed="rId4"/>
                      <a:srcRect/>
                      <a:stretch>
                        <a:fillRect/>
                      </a:stretch>
                    </p:blipFill>
                    <p:spPr bwMode="auto">
                      <a:xfrm>
                        <a:off x="2357438" y="1573213"/>
                        <a:ext cx="4770437" cy="1004887"/>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4136014591"/>
              </p:ext>
            </p:extLst>
          </p:nvPr>
        </p:nvGraphicFramePr>
        <p:xfrm>
          <a:off x="2986088" y="2808288"/>
          <a:ext cx="3251200" cy="974725"/>
        </p:xfrm>
        <a:graphic>
          <a:graphicData uri="http://schemas.openxmlformats.org/presentationml/2006/ole">
            <mc:AlternateContent xmlns:mc="http://schemas.openxmlformats.org/markup-compatibility/2006">
              <mc:Choice xmlns:v="urn:schemas-microsoft-com:vml" Requires="v">
                <p:oleObj spid="_x0000_s6193" name="Equation" r:id="rId5" imgW="1333440" imgH="393480" progId="Equation.DSMT4">
                  <p:embed/>
                </p:oleObj>
              </mc:Choice>
              <mc:Fallback>
                <p:oleObj name="Equation" r:id="rId5" imgW="1333440" imgH="393480" progId="Equation.DSMT4">
                  <p:embed/>
                  <p:pic>
                    <p:nvPicPr>
                      <p:cNvPr id="0" name="Object 4"/>
                      <p:cNvPicPr>
                        <a:picLocks noGrp="1" noChangeAspect="1" noChangeArrowheads="1"/>
                      </p:cNvPicPr>
                      <p:nvPr/>
                    </p:nvPicPr>
                    <p:blipFill>
                      <a:blip r:embed="rId6"/>
                      <a:srcRect/>
                      <a:stretch>
                        <a:fillRect/>
                      </a:stretch>
                    </p:blipFill>
                    <p:spPr bwMode="auto">
                      <a:xfrm>
                        <a:off x="2986088" y="2808288"/>
                        <a:ext cx="3251200" cy="9747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074730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Concentration on Potential</a:t>
            </a:r>
          </a:p>
        </p:txBody>
      </p:sp>
      <p:sp>
        <p:nvSpPr>
          <p:cNvPr id="3" name="Content Placeholder 2"/>
          <p:cNvSpPr>
            <a:spLocks noGrp="1"/>
          </p:cNvSpPr>
          <p:nvPr>
            <p:ph idx="1"/>
          </p:nvPr>
        </p:nvSpPr>
        <p:spPr/>
        <p:txBody>
          <a:bodyPr>
            <a:normAutofit fontScale="92500" lnSpcReduction="10000"/>
          </a:bodyPr>
          <a:lstStyle/>
          <a:p>
            <a:r>
              <a:rPr lang="en-US" dirty="0"/>
              <a:t>To this point, we have dealt only with “standard” potentials (</a:t>
            </a:r>
            <a:r>
              <a:rPr lang="en-US" i="1" dirty="0"/>
              <a:t>E</a:t>
            </a:r>
            <a:r>
              <a:rPr lang="en-US" dirty="0"/>
              <a:t>°), that is, potentials when all gases are at 1 </a:t>
            </a:r>
            <a:r>
              <a:rPr lang="en-US" dirty="0" err="1"/>
              <a:t>atm</a:t>
            </a:r>
            <a:r>
              <a:rPr lang="en-US" dirty="0"/>
              <a:t> (or 1 bar) and aqueous species are at 1M. </a:t>
            </a:r>
          </a:p>
          <a:p>
            <a:endParaRPr lang="en-US" dirty="0"/>
          </a:p>
          <a:p>
            <a:r>
              <a:rPr lang="en-US" dirty="0"/>
              <a:t>Since reaction conditions influence Δ</a:t>
            </a:r>
            <a:r>
              <a:rPr lang="en-US" i="1" dirty="0"/>
              <a:t>G</a:t>
            </a:r>
            <a:r>
              <a:rPr lang="en-US" dirty="0"/>
              <a:t>, potential (</a:t>
            </a:r>
            <a:r>
              <a:rPr lang="en-US" i="1" dirty="0"/>
              <a:t>E</a:t>
            </a:r>
            <a:r>
              <a:rPr lang="en-US" dirty="0"/>
              <a:t>) must also be influenced by the conditions. </a:t>
            </a:r>
          </a:p>
          <a:p>
            <a:endParaRPr lang="en-US" sz="2400" dirty="0"/>
          </a:p>
          <a:p>
            <a:r>
              <a:rPr lang="en-US" sz="2400" dirty="0"/>
              <a:t>The equation for  “E”, the cell potential for ANY value of Q, </a:t>
            </a:r>
          </a:p>
          <a:p>
            <a:r>
              <a:rPr lang="en-US" sz="2400" dirty="0"/>
              <a:t>Is  E  =  </a:t>
            </a:r>
            <a:r>
              <a:rPr lang="en-US" sz="2400" dirty="0" err="1"/>
              <a:t>E</a:t>
            </a:r>
            <a:r>
              <a:rPr lang="en-US" sz="2400" baseline="30000" dirty="0" err="1"/>
              <a:t>o</a:t>
            </a:r>
            <a:r>
              <a:rPr lang="en-US" sz="2400" dirty="0"/>
              <a:t>  -  0.0257/n   Ln Q</a:t>
            </a:r>
            <a:r>
              <a:rPr lang="en-US" dirty="0"/>
              <a:t>.</a:t>
            </a:r>
          </a:p>
          <a:p>
            <a:r>
              <a:rPr lang="en-US" dirty="0"/>
              <a:t>     </a:t>
            </a:r>
            <a:r>
              <a:rPr lang="en-US" sz="2400" dirty="0">
                <a:solidFill>
                  <a:srgbClr val="002060"/>
                </a:solidFill>
                <a:latin typeface="Rockwell" panose="02060603020205020403" pitchFamily="18" charset="0"/>
              </a:rPr>
              <a:t> Note that if Q &lt; 1, then E is GREATER than </a:t>
            </a:r>
            <a:r>
              <a:rPr lang="en-US" sz="2400" dirty="0" err="1">
                <a:solidFill>
                  <a:srgbClr val="002060"/>
                </a:solidFill>
                <a:latin typeface="Rockwell" panose="02060603020205020403" pitchFamily="18" charset="0"/>
              </a:rPr>
              <a:t>E</a:t>
            </a:r>
            <a:r>
              <a:rPr lang="en-US" sz="2400" baseline="30000" dirty="0" err="1">
                <a:solidFill>
                  <a:srgbClr val="002060"/>
                </a:solidFill>
                <a:latin typeface="Rockwell" panose="02060603020205020403" pitchFamily="18" charset="0"/>
              </a:rPr>
              <a:t>o</a:t>
            </a:r>
            <a:r>
              <a:rPr lang="en-US" sz="2400" dirty="0">
                <a:solidFill>
                  <a:srgbClr val="002060"/>
                </a:solidFill>
                <a:latin typeface="Rockwell" panose="02060603020205020403" pitchFamily="18" charset="0"/>
              </a:rPr>
              <a:t>  This makes sense, since we know that a decrease in Q favors the forward reaction.</a:t>
            </a:r>
            <a:endParaRPr lang="en-US" dirty="0"/>
          </a:p>
          <a:p>
            <a:endParaRPr lang="en-US" dirty="0"/>
          </a:p>
        </p:txBody>
      </p:sp>
    </p:spTree>
    <p:extLst>
      <p:ext uri="{BB962C8B-B14F-4D97-AF65-F5344CB8AC3E}">
        <p14:creationId xmlns:p14="http://schemas.microsoft.com/office/powerpoint/2010/main" val="9394600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Concentration on Potential</a:t>
            </a:r>
          </a:p>
        </p:txBody>
      </p:sp>
      <p:sp>
        <p:nvSpPr>
          <p:cNvPr id="3" name="Content Placeholder 2"/>
          <p:cNvSpPr>
            <a:spLocks noGrp="1"/>
          </p:cNvSpPr>
          <p:nvPr>
            <p:ph idx="1"/>
          </p:nvPr>
        </p:nvSpPr>
        <p:spPr/>
        <p:txBody>
          <a:bodyPr/>
          <a:lstStyle/>
          <a:p>
            <a:r>
              <a:rPr lang="en-US" dirty="0"/>
              <a:t>Voltage will</a:t>
            </a:r>
            <a:r>
              <a:rPr lang="en-US" i="1" dirty="0"/>
              <a:t> increase </a:t>
            </a:r>
            <a:r>
              <a:rPr lang="en-US" dirty="0"/>
              <a:t>and the reaction will become more spontaneous if</a:t>
            </a:r>
          </a:p>
          <a:p>
            <a:pPr lvl="1"/>
            <a:r>
              <a:rPr lang="en-US" dirty="0"/>
              <a:t>The concentration of a reactant is increased</a:t>
            </a:r>
          </a:p>
          <a:p>
            <a:pPr lvl="1"/>
            <a:r>
              <a:rPr lang="en-US" dirty="0"/>
              <a:t>The concentration of a product is decreased     (  smaller Q)</a:t>
            </a:r>
          </a:p>
          <a:p>
            <a:endParaRPr lang="en-US" dirty="0"/>
          </a:p>
          <a:p>
            <a:r>
              <a:rPr lang="en-US" dirty="0"/>
              <a:t>Voltage will </a:t>
            </a:r>
            <a:r>
              <a:rPr lang="en-US" i="1" dirty="0"/>
              <a:t>decrease </a:t>
            </a:r>
            <a:r>
              <a:rPr lang="en-US" dirty="0"/>
              <a:t>and the reaction will become less spontaneous if</a:t>
            </a:r>
          </a:p>
          <a:p>
            <a:pPr lvl="1"/>
            <a:r>
              <a:rPr lang="en-US" dirty="0"/>
              <a:t>The concentration of reactant is decreased</a:t>
            </a:r>
          </a:p>
          <a:p>
            <a:pPr lvl="1"/>
            <a:r>
              <a:rPr lang="en-US" dirty="0"/>
              <a:t>The concentration of product is increased   ( larger Q)</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9523907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Nernst Equation</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At 25 </a:t>
            </a:r>
            <a:r>
              <a:rPr lang="en-US" dirty="0">
                <a:cs typeface="Arial" charset="0"/>
              </a:rPr>
              <a:t>°</a:t>
            </a:r>
            <a:r>
              <a:rPr lang="en-US" dirty="0"/>
              <a:t>C (298 K)</a:t>
            </a:r>
            <a:endParaRPr lang="en-US" dirty="0">
              <a:cs typeface="Arial" charset="0"/>
            </a:endParaRP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2991016908"/>
              </p:ext>
            </p:extLst>
          </p:nvPr>
        </p:nvGraphicFramePr>
        <p:xfrm>
          <a:off x="3013075" y="955965"/>
          <a:ext cx="3248025" cy="954087"/>
        </p:xfrm>
        <a:graphic>
          <a:graphicData uri="http://schemas.openxmlformats.org/presentationml/2006/ole">
            <mc:AlternateContent xmlns:mc="http://schemas.openxmlformats.org/markup-compatibility/2006">
              <mc:Choice xmlns:v="urn:schemas-microsoft-com:vml" Requires="v">
                <p:oleObj spid="_x0000_s7214" name="Equation" r:id="rId3" imgW="1358640" imgH="393480" progId="Equation.DSMT4">
                  <p:embed/>
                </p:oleObj>
              </mc:Choice>
              <mc:Fallback>
                <p:oleObj name="Equation" r:id="rId3" imgW="1358640" imgH="393480" progId="Equation.DSMT4">
                  <p:embed/>
                  <p:pic>
                    <p:nvPicPr>
                      <p:cNvPr id="0" name="Object 7"/>
                      <p:cNvPicPr>
                        <a:picLocks noGrp="1" noChangeAspect="1" noChangeArrowheads="1"/>
                      </p:cNvPicPr>
                      <p:nvPr/>
                    </p:nvPicPr>
                    <p:blipFill>
                      <a:blip r:embed="rId4"/>
                      <a:srcRect/>
                      <a:stretch>
                        <a:fillRect/>
                      </a:stretch>
                    </p:blipFill>
                    <p:spPr bwMode="auto">
                      <a:xfrm>
                        <a:off x="3013075" y="955965"/>
                        <a:ext cx="3248025" cy="954087"/>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29672741"/>
              </p:ext>
            </p:extLst>
          </p:nvPr>
        </p:nvGraphicFramePr>
        <p:xfrm>
          <a:off x="3148013" y="2708275"/>
          <a:ext cx="3113087" cy="823913"/>
        </p:xfrm>
        <a:graphic>
          <a:graphicData uri="http://schemas.openxmlformats.org/presentationml/2006/ole">
            <mc:AlternateContent xmlns:mc="http://schemas.openxmlformats.org/markup-compatibility/2006">
              <mc:Choice xmlns:v="urn:schemas-microsoft-com:vml" Requires="v">
                <p:oleObj spid="_x0000_s7215" name="Equation" r:id="rId5" imgW="1485720" imgH="393480" progId="Equation.DSMT4">
                  <p:embed/>
                </p:oleObj>
              </mc:Choice>
              <mc:Fallback>
                <p:oleObj name="Equation" r:id="rId5" imgW="1485720" imgH="393480" progId="Equation.DSMT4">
                  <p:embed/>
                  <p:pic>
                    <p:nvPicPr>
                      <p:cNvPr id="0" name="Object 112"/>
                      <p:cNvPicPr>
                        <a:picLocks noGrp="1" noChangeAspect="1" noChangeArrowheads="1"/>
                      </p:cNvPicPr>
                      <p:nvPr/>
                    </p:nvPicPr>
                    <p:blipFill>
                      <a:blip r:embed="rId6"/>
                      <a:srcRect/>
                      <a:stretch>
                        <a:fillRect/>
                      </a:stretch>
                    </p:blipFill>
                    <p:spPr bwMode="auto">
                      <a:xfrm>
                        <a:off x="3148013" y="2708275"/>
                        <a:ext cx="3113087" cy="823913"/>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41128FC5-7964-43F0-89AC-4749CFEC1A2E}"/>
              </a:ext>
            </a:extLst>
          </p:cNvPr>
          <p:cNvSpPr txBox="1"/>
          <p:nvPr/>
        </p:nvSpPr>
        <p:spPr>
          <a:xfrm>
            <a:off x="1442906" y="3818983"/>
            <a:ext cx="7197754" cy="1200329"/>
          </a:xfrm>
          <a:prstGeom prst="rect">
            <a:avLst/>
          </a:prstGeom>
          <a:noFill/>
        </p:spPr>
        <p:txBody>
          <a:bodyPr wrap="square" rtlCol="0">
            <a:spAutoFit/>
          </a:bodyPr>
          <a:lstStyle/>
          <a:p>
            <a:r>
              <a:rPr lang="en-US" sz="2400" dirty="0"/>
              <a:t>Note that THIS equation uses the base 10 log,  log, while the previous equation, where the constant is 0.0257  uses base  e,  Ln. </a:t>
            </a:r>
          </a:p>
        </p:txBody>
      </p:sp>
    </p:spTree>
    <p:extLst>
      <p:ext uri="{BB962C8B-B14F-4D97-AF65-F5344CB8AC3E}">
        <p14:creationId xmlns:p14="http://schemas.microsoft.com/office/powerpoint/2010/main" val="32657079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e Legend">
            <a:extLst>
              <a:ext uri="{FF2B5EF4-FFF2-40B4-BE49-F238E27FC236}">
                <a16:creationId xmlns:a16="http://schemas.microsoft.com/office/drawing/2014/main" id="{D43AFB1A-3830-4C61-BB3B-2AFD8C634525}"/>
              </a:ext>
            </a:extLst>
          </p:cNvPr>
          <p:cNvSpPr txBox="1">
            <a:spLocks/>
          </p:cNvSpPr>
          <p:nvPr/>
        </p:nvSpPr>
        <p:spPr>
          <a:xfrm>
            <a:off x="672974" y="1670218"/>
            <a:ext cx="8043712" cy="1333041"/>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a:buNone/>
              <a:defRPr sz="12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sz="2400" dirty="0"/>
              <a:t>A galvanic cell based on the spontaneous reaction between magnesium and iron(III) ions.    </a:t>
            </a:r>
          </a:p>
          <a:p>
            <a:r>
              <a:rPr lang="en-US" sz="2400" dirty="0"/>
              <a:t> Mg(s)/0.1 M Mg</a:t>
            </a:r>
            <a:r>
              <a:rPr lang="en-US" sz="2400" baseline="30000" dirty="0"/>
              <a:t>2+</a:t>
            </a:r>
            <a:r>
              <a:rPr lang="en-US" sz="2400" dirty="0"/>
              <a:t>(</a:t>
            </a:r>
            <a:r>
              <a:rPr lang="en-US" sz="2400" dirty="0" err="1"/>
              <a:t>aq</a:t>
            </a:r>
            <a:r>
              <a:rPr lang="en-US" sz="2400" dirty="0"/>
              <a:t>) // 0.2 M Fe</a:t>
            </a:r>
            <a:r>
              <a:rPr lang="en-US" sz="2400" baseline="30000" dirty="0"/>
              <a:t>3+</a:t>
            </a:r>
            <a:r>
              <a:rPr lang="en-US" sz="2400" dirty="0"/>
              <a:t>(</a:t>
            </a:r>
            <a:r>
              <a:rPr lang="en-US" sz="2400" dirty="0" err="1"/>
              <a:t>aq</a:t>
            </a:r>
            <a:r>
              <a:rPr lang="en-US" sz="2400" dirty="0"/>
              <a:t>), 0.3 M Fe</a:t>
            </a:r>
            <a:r>
              <a:rPr lang="en-US" sz="2400" baseline="30000" dirty="0"/>
              <a:t>2+</a:t>
            </a:r>
            <a:r>
              <a:rPr lang="en-US" sz="2400" dirty="0"/>
              <a:t>(</a:t>
            </a:r>
            <a:r>
              <a:rPr lang="en-US" sz="2400" dirty="0" err="1"/>
              <a:t>aq</a:t>
            </a:r>
            <a:r>
              <a:rPr lang="en-US" sz="2400" dirty="0"/>
              <a:t>)/Pt </a:t>
            </a:r>
          </a:p>
          <a:p>
            <a:r>
              <a:rPr lang="en-US" sz="2400" dirty="0" err="1"/>
              <a:t>E</a:t>
            </a:r>
            <a:r>
              <a:rPr lang="en-US" sz="2400" baseline="30000" dirty="0" err="1"/>
              <a:t>o</a:t>
            </a:r>
            <a:r>
              <a:rPr lang="en-US" sz="2400" dirty="0"/>
              <a:t>  =  0.77  -  -2.37  =   3.14 volts.   But does THIS cell produce 3.14 volts?  </a:t>
            </a:r>
          </a:p>
        </p:txBody>
      </p:sp>
      <p:sp>
        <p:nvSpPr>
          <p:cNvPr id="7" name="TextBox 6">
            <a:extLst>
              <a:ext uri="{FF2B5EF4-FFF2-40B4-BE49-F238E27FC236}">
                <a16:creationId xmlns:a16="http://schemas.microsoft.com/office/drawing/2014/main" id="{5159ADDC-D462-4832-BD1B-FCEE150342B4}"/>
              </a:ext>
            </a:extLst>
          </p:cNvPr>
          <p:cNvSpPr txBox="1"/>
          <p:nvPr/>
        </p:nvSpPr>
        <p:spPr>
          <a:xfrm>
            <a:off x="672974" y="1098958"/>
            <a:ext cx="7716017" cy="461665"/>
          </a:xfrm>
          <a:prstGeom prst="rect">
            <a:avLst/>
          </a:prstGeom>
          <a:noFill/>
        </p:spPr>
        <p:txBody>
          <a:bodyPr wrap="square" rtlCol="0">
            <a:spAutoFit/>
          </a:bodyPr>
          <a:lstStyle/>
          <a:p>
            <a:r>
              <a:rPr lang="en-US" sz="2400" dirty="0"/>
              <a:t>Previously, we asked the question below:</a:t>
            </a:r>
          </a:p>
        </p:txBody>
      </p:sp>
      <p:sp>
        <p:nvSpPr>
          <p:cNvPr id="8" name="TextBox 7">
            <a:extLst>
              <a:ext uri="{FF2B5EF4-FFF2-40B4-BE49-F238E27FC236}">
                <a16:creationId xmlns:a16="http://schemas.microsoft.com/office/drawing/2014/main" id="{5E84DC0A-AB36-4C82-81F3-561C5FB5FD1C}"/>
              </a:ext>
            </a:extLst>
          </p:cNvPr>
          <p:cNvSpPr txBox="1"/>
          <p:nvPr/>
        </p:nvSpPr>
        <p:spPr>
          <a:xfrm>
            <a:off x="672974" y="3607266"/>
            <a:ext cx="7984465" cy="2677656"/>
          </a:xfrm>
          <a:prstGeom prst="rect">
            <a:avLst/>
          </a:prstGeom>
          <a:noFill/>
        </p:spPr>
        <p:txBody>
          <a:bodyPr wrap="square" rtlCol="0">
            <a:spAutoFit/>
          </a:bodyPr>
          <a:lstStyle/>
          <a:p>
            <a:r>
              <a:rPr lang="en-US" sz="2400" dirty="0">
                <a:solidFill>
                  <a:srgbClr val="002060"/>
                </a:solidFill>
                <a:latin typeface="Rockwell" panose="02060603020205020403" pitchFamily="18" charset="0"/>
              </a:rPr>
              <a:t>Since the concentrations are NOT all 1.00 M,  E does not equal </a:t>
            </a:r>
            <a:r>
              <a:rPr lang="en-US" sz="2400" dirty="0" err="1">
                <a:solidFill>
                  <a:srgbClr val="002060"/>
                </a:solidFill>
                <a:latin typeface="Rockwell" panose="02060603020205020403" pitchFamily="18" charset="0"/>
              </a:rPr>
              <a:t>E</a:t>
            </a:r>
            <a:r>
              <a:rPr lang="en-US" sz="2400" baseline="30000" dirty="0" err="1">
                <a:solidFill>
                  <a:srgbClr val="002060"/>
                </a:solidFill>
                <a:latin typeface="Rockwell" panose="02060603020205020403" pitchFamily="18" charset="0"/>
              </a:rPr>
              <a:t>o</a:t>
            </a:r>
            <a:r>
              <a:rPr lang="en-US" sz="2400" dirty="0">
                <a:solidFill>
                  <a:srgbClr val="002060"/>
                </a:solidFill>
                <a:latin typeface="Rockwell" panose="02060603020205020403" pitchFamily="18" charset="0"/>
              </a:rPr>
              <a:t>   .  To find E we need to find Q.   The reaction is </a:t>
            </a:r>
          </a:p>
          <a:p>
            <a:r>
              <a:rPr lang="en-US" sz="2400" dirty="0">
                <a:solidFill>
                  <a:srgbClr val="002060"/>
                </a:solidFill>
                <a:latin typeface="Rockwell" panose="02060603020205020403" pitchFamily="18" charset="0"/>
              </a:rPr>
              <a:t> </a:t>
            </a:r>
          </a:p>
          <a:p>
            <a:r>
              <a:rPr lang="en-US" sz="2400" dirty="0">
                <a:solidFill>
                  <a:srgbClr val="002060"/>
                </a:solidFill>
                <a:latin typeface="Rockwell" panose="02060603020205020403" pitchFamily="18" charset="0"/>
              </a:rPr>
              <a:t>Mg(s)  +  2 Fe</a:t>
            </a:r>
            <a:r>
              <a:rPr lang="en-US" sz="2400" baseline="30000" dirty="0">
                <a:solidFill>
                  <a:srgbClr val="002060"/>
                </a:solidFill>
                <a:latin typeface="Rockwell" panose="02060603020205020403" pitchFamily="18" charset="0"/>
              </a:rPr>
              <a:t>3+</a:t>
            </a:r>
            <a:r>
              <a:rPr lang="en-US" sz="2400" dirty="0">
                <a:solidFill>
                  <a:srgbClr val="002060"/>
                </a:solidFill>
                <a:latin typeface="Rockwell" panose="02060603020205020403" pitchFamily="18" charset="0"/>
              </a:rPr>
              <a:t>   </a:t>
            </a:r>
            <a:r>
              <a:rPr lang="en-US" sz="2400" dirty="0">
                <a:solidFill>
                  <a:srgbClr val="002060"/>
                </a:solidFill>
                <a:latin typeface="Rockwell" panose="02060603020205020403" pitchFamily="18" charset="0"/>
                <a:sym typeface="Symbol" panose="05050102010706020507" pitchFamily="18" charset="2"/>
              </a:rPr>
              <a:t>    2 Fe</a:t>
            </a:r>
            <a:r>
              <a:rPr lang="en-US" sz="2400" baseline="30000" dirty="0">
                <a:solidFill>
                  <a:srgbClr val="002060"/>
                </a:solidFill>
                <a:latin typeface="Rockwell" panose="02060603020205020403" pitchFamily="18" charset="0"/>
                <a:sym typeface="Symbol" panose="05050102010706020507" pitchFamily="18" charset="2"/>
              </a:rPr>
              <a:t>2+</a:t>
            </a:r>
            <a:r>
              <a:rPr lang="en-US" sz="2400" dirty="0">
                <a:solidFill>
                  <a:srgbClr val="002060"/>
                </a:solidFill>
                <a:latin typeface="Rockwell" panose="02060603020205020403" pitchFamily="18" charset="0"/>
                <a:sym typeface="Symbol" panose="05050102010706020507" pitchFamily="18" charset="2"/>
              </a:rPr>
              <a:t>   +   Mg</a:t>
            </a:r>
            <a:r>
              <a:rPr lang="en-US" sz="2400" baseline="30000" dirty="0">
                <a:solidFill>
                  <a:srgbClr val="002060"/>
                </a:solidFill>
                <a:latin typeface="Rockwell" panose="02060603020205020403" pitchFamily="18" charset="0"/>
                <a:sym typeface="Symbol" panose="05050102010706020507" pitchFamily="18" charset="2"/>
              </a:rPr>
              <a:t>2+   </a:t>
            </a:r>
            <a:r>
              <a:rPr lang="en-US" sz="2400" dirty="0">
                <a:solidFill>
                  <a:srgbClr val="C00000"/>
                </a:solidFill>
                <a:latin typeface="Rockwell" panose="02060603020205020403" pitchFamily="18" charset="0"/>
                <a:sym typeface="Symbol" panose="05050102010706020507" pitchFamily="18" charset="2"/>
              </a:rPr>
              <a:t>A balanced equation is needed to get the correct expression for Q.</a:t>
            </a:r>
          </a:p>
          <a:p>
            <a:r>
              <a:rPr lang="en-US" sz="2400" dirty="0">
                <a:solidFill>
                  <a:srgbClr val="002060"/>
                </a:solidFill>
                <a:latin typeface="Rockwell" panose="02060603020205020403" pitchFamily="18" charset="0"/>
                <a:sym typeface="Symbol" panose="05050102010706020507" pitchFamily="18" charset="2"/>
              </a:rPr>
              <a:t>So  Q  =   ( .3)</a:t>
            </a:r>
            <a:r>
              <a:rPr lang="en-US" sz="2400" baseline="30000" dirty="0">
                <a:solidFill>
                  <a:srgbClr val="002060"/>
                </a:solidFill>
                <a:latin typeface="Rockwell" panose="02060603020205020403" pitchFamily="18" charset="0"/>
                <a:sym typeface="Symbol" panose="05050102010706020507" pitchFamily="18" charset="2"/>
              </a:rPr>
              <a:t>2</a:t>
            </a:r>
            <a:r>
              <a:rPr lang="en-US" sz="2400" dirty="0">
                <a:solidFill>
                  <a:srgbClr val="002060"/>
                </a:solidFill>
                <a:latin typeface="Rockwell" panose="02060603020205020403" pitchFamily="18" charset="0"/>
                <a:sym typeface="Symbol" panose="05050102010706020507" pitchFamily="18" charset="2"/>
              </a:rPr>
              <a:t>( 0.10 )/(0.2)</a:t>
            </a:r>
            <a:r>
              <a:rPr lang="en-US" sz="2400" baseline="30000" dirty="0">
                <a:solidFill>
                  <a:srgbClr val="002060"/>
                </a:solidFill>
                <a:latin typeface="Rockwell" panose="02060603020205020403" pitchFamily="18" charset="0"/>
                <a:sym typeface="Symbol" panose="05050102010706020507" pitchFamily="18" charset="2"/>
              </a:rPr>
              <a:t>2</a:t>
            </a:r>
            <a:r>
              <a:rPr lang="en-US" sz="2400" dirty="0">
                <a:solidFill>
                  <a:srgbClr val="002060"/>
                </a:solidFill>
                <a:latin typeface="Rockwell" panose="02060603020205020403" pitchFamily="18" charset="0"/>
                <a:sym typeface="Symbol" panose="05050102010706020507" pitchFamily="18" charset="2"/>
              </a:rPr>
              <a:t>   =  0.225.    Use one of the equations from the previous slide to find E.     </a:t>
            </a:r>
            <a:endParaRPr lang="en-US" sz="2400" dirty="0">
              <a:solidFill>
                <a:srgbClr val="002060"/>
              </a:solidFill>
              <a:latin typeface="Rockwell" panose="02060603020205020403" pitchFamily="18" charset="0"/>
            </a:endParaRPr>
          </a:p>
        </p:txBody>
      </p:sp>
    </p:spTree>
    <p:extLst>
      <p:ext uri="{BB962C8B-B14F-4D97-AF65-F5344CB8AC3E}">
        <p14:creationId xmlns:p14="http://schemas.microsoft.com/office/powerpoint/2010/main" val="29817209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9809933-F0C0-46F9-9AE6-46BCC46FE97F}"/>
              </a:ext>
            </a:extLst>
          </p:cNvPr>
          <p:cNvSpPr txBox="1"/>
          <p:nvPr/>
        </p:nvSpPr>
        <p:spPr>
          <a:xfrm>
            <a:off x="461394" y="947956"/>
            <a:ext cx="7331978" cy="5262979"/>
          </a:xfrm>
          <a:prstGeom prst="rect">
            <a:avLst/>
          </a:prstGeom>
          <a:noFill/>
        </p:spPr>
        <p:txBody>
          <a:bodyPr wrap="square" rtlCol="0">
            <a:spAutoFit/>
          </a:bodyPr>
          <a:lstStyle/>
          <a:p>
            <a:r>
              <a:rPr lang="en-US" sz="2400" dirty="0"/>
              <a:t>  E  =  3.14  -   0.0592 log 0.225  =  3.18   .  ( Or, E =3.14 - 0.0257 Ln 0.225  = 3.18</a:t>
            </a:r>
          </a:p>
          <a:p>
            <a:endParaRPr lang="en-US" sz="2400" dirty="0"/>
          </a:p>
          <a:p>
            <a:r>
              <a:rPr lang="en-US" sz="2400" dirty="0"/>
              <a:t>Note that the voltage changes very little when concentration changes .   This is why ordinary batteries maintain a fairly constant voltage as they are used, and their concentrations change.</a:t>
            </a:r>
          </a:p>
          <a:p>
            <a:endParaRPr lang="en-US" sz="2400" dirty="0"/>
          </a:p>
          <a:p>
            <a:r>
              <a:rPr lang="en-US" sz="2400" dirty="0"/>
              <a:t>Easier problem.   For  Cu  +  2 Ag+   </a:t>
            </a:r>
            <a:r>
              <a:rPr lang="en-US" sz="2400" dirty="0">
                <a:sym typeface="Symbol" panose="05050102010706020507" pitchFamily="18" charset="2"/>
              </a:rPr>
              <a:t> Cu</a:t>
            </a:r>
            <a:r>
              <a:rPr lang="en-US" sz="2400" baseline="30000" dirty="0">
                <a:sym typeface="Symbol" panose="05050102010706020507" pitchFamily="18" charset="2"/>
              </a:rPr>
              <a:t>2+ </a:t>
            </a:r>
            <a:r>
              <a:rPr lang="en-US" sz="2400" dirty="0">
                <a:sym typeface="Symbol" panose="05050102010706020507" pitchFamily="18" charset="2"/>
              </a:rPr>
              <a:t>  + 2 Ag,</a:t>
            </a:r>
          </a:p>
          <a:p>
            <a:pPr marL="457200" indent="-457200">
              <a:buAutoNum type="alphaUcPeriod"/>
            </a:pPr>
            <a:r>
              <a:rPr lang="en-US" sz="2400" dirty="0">
                <a:sym typeface="Symbol" panose="05050102010706020507" pitchFamily="18" charset="2"/>
              </a:rPr>
              <a:t>Find </a:t>
            </a:r>
            <a:r>
              <a:rPr lang="en-US" sz="2400" dirty="0" err="1">
                <a:sym typeface="Symbol" panose="05050102010706020507" pitchFamily="18" charset="2"/>
              </a:rPr>
              <a:t>E</a:t>
            </a:r>
            <a:r>
              <a:rPr lang="en-US" sz="2400" baseline="30000" dirty="0" err="1">
                <a:sym typeface="Symbol" panose="05050102010706020507" pitchFamily="18" charset="2"/>
              </a:rPr>
              <a:t>o</a:t>
            </a:r>
            <a:r>
              <a:rPr lang="en-US" sz="2400" dirty="0">
                <a:sym typeface="Symbol" panose="05050102010706020507" pitchFamily="18" charset="2"/>
              </a:rPr>
              <a:t>     </a:t>
            </a:r>
          </a:p>
          <a:p>
            <a:pPr marL="457200" indent="-457200">
              <a:buAutoNum type="alphaUcPeriod"/>
            </a:pPr>
            <a:r>
              <a:rPr lang="en-US" sz="2400" dirty="0">
                <a:sym typeface="Symbol" panose="05050102010706020507" pitchFamily="18" charset="2"/>
              </a:rPr>
              <a:t> The 1.00 M solutions of Ag+   and Cu</a:t>
            </a:r>
            <a:r>
              <a:rPr lang="en-US" sz="2400" baseline="30000" dirty="0">
                <a:sym typeface="Symbol" panose="05050102010706020507" pitchFamily="18" charset="2"/>
              </a:rPr>
              <a:t>2+</a:t>
            </a:r>
            <a:r>
              <a:rPr lang="en-US" sz="2400" dirty="0">
                <a:sym typeface="Symbol" panose="05050102010706020507" pitchFamily="18" charset="2"/>
              </a:rPr>
              <a:t>  are BOTH diluted to 0.100 M  Would you expect the voltage to change?  Calculate the new voltage.</a:t>
            </a:r>
          </a:p>
          <a:p>
            <a:r>
              <a:rPr lang="en-US" sz="2400" dirty="0">
                <a:sym typeface="Symbol" panose="05050102010706020507" pitchFamily="18" charset="2"/>
              </a:rPr>
              <a:t>     ( 0.43 V)  </a:t>
            </a:r>
            <a:r>
              <a:rPr lang="en-US" sz="2400" dirty="0"/>
              <a:t>   </a:t>
            </a:r>
          </a:p>
        </p:txBody>
      </p:sp>
    </p:spTree>
    <p:extLst>
      <p:ext uri="{BB962C8B-B14F-4D97-AF65-F5344CB8AC3E}">
        <p14:creationId xmlns:p14="http://schemas.microsoft.com/office/powerpoint/2010/main" val="42750844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Line 2">
            <a:extLst>
              <a:ext uri="{FF2B5EF4-FFF2-40B4-BE49-F238E27FC236}">
                <a16:creationId xmlns:a16="http://schemas.microsoft.com/office/drawing/2014/main" id="{904D8459-2509-4F79-B888-4B6EA79A27ED}"/>
              </a:ext>
            </a:extLst>
          </p:cNvPr>
          <p:cNvSpPr>
            <a:spLocks noChangeShapeType="1"/>
          </p:cNvSpPr>
          <p:nvPr/>
        </p:nvSpPr>
        <p:spPr bwMode="auto">
          <a:xfrm>
            <a:off x="361950" y="1152525"/>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27" name="Line 7">
            <a:extLst>
              <a:ext uri="{FF2B5EF4-FFF2-40B4-BE49-F238E27FC236}">
                <a16:creationId xmlns:a16="http://schemas.microsoft.com/office/drawing/2014/main" id="{7481A9E8-C8B5-4868-BE76-4D6D4D4DE5DE}"/>
              </a:ext>
            </a:extLst>
          </p:cNvPr>
          <p:cNvSpPr>
            <a:spLocks noChangeShapeType="1"/>
          </p:cNvSpPr>
          <p:nvPr/>
        </p:nvSpPr>
        <p:spPr bwMode="auto">
          <a:xfrm>
            <a:off x="304800" y="304800"/>
            <a:ext cx="0" cy="28956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29" name="Line 9">
            <a:extLst>
              <a:ext uri="{FF2B5EF4-FFF2-40B4-BE49-F238E27FC236}">
                <a16:creationId xmlns:a16="http://schemas.microsoft.com/office/drawing/2014/main" id="{75208D02-95C2-4FB7-97D0-216C9B5EDC0A}"/>
              </a:ext>
            </a:extLst>
          </p:cNvPr>
          <p:cNvSpPr>
            <a:spLocks noChangeShapeType="1"/>
          </p:cNvSpPr>
          <p:nvPr/>
        </p:nvSpPr>
        <p:spPr bwMode="auto">
          <a:xfrm>
            <a:off x="295275" y="314325"/>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0" name="Line 10">
            <a:extLst>
              <a:ext uri="{FF2B5EF4-FFF2-40B4-BE49-F238E27FC236}">
                <a16:creationId xmlns:a16="http://schemas.microsoft.com/office/drawing/2014/main" id="{08BCA653-B167-4D30-A738-46546EAB4914}"/>
              </a:ext>
            </a:extLst>
          </p:cNvPr>
          <p:cNvSpPr>
            <a:spLocks noChangeShapeType="1"/>
          </p:cNvSpPr>
          <p:nvPr/>
        </p:nvSpPr>
        <p:spPr bwMode="auto">
          <a:xfrm>
            <a:off x="295275" y="32004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1132" name="Text Box 12">
            <a:extLst>
              <a:ext uri="{FF2B5EF4-FFF2-40B4-BE49-F238E27FC236}">
                <a16:creationId xmlns:a16="http://schemas.microsoft.com/office/drawing/2014/main" id="{4C7AD1CE-8969-4CFF-B860-744003CF3E15}"/>
              </a:ext>
            </a:extLst>
          </p:cNvPr>
          <p:cNvSpPr txBox="1">
            <a:spLocks noChangeArrowheads="1"/>
          </p:cNvSpPr>
          <p:nvPr/>
        </p:nvSpPr>
        <p:spPr bwMode="auto">
          <a:xfrm>
            <a:off x="333375" y="664390"/>
            <a:ext cx="8429625" cy="333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288925" algn="l"/>
              </a:tabLst>
              <a:defRPr sz="1600">
                <a:solidFill>
                  <a:schemeClr val="tx1"/>
                </a:solidFill>
                <a:latin typeface="Times New Roman" panose="02020603050405020304" pitchFamily="18" charset="0"/>
                <a:ea typeface="ＭＳ Ｐゴシック" panose="020B0600070205080204" pitchFamily="34" charset="-128"/>
              </a:defRPr>
            </a:lvl1pPr>
            <a:lvl2pPr marL="37931725" indent="-37474525">
              <a:tabLst>
                <a:tab pos="288925" algn="l"/>
              </a:tabLst>
              <a:defRPr sz="1600">
                <a:solidFill>
                  <a:schemeClr val="tx1"/>
                </a:solidFill>
                <a:latin typeface="Times New Roman" panose="02020603050405020304" pitchFamily="18" charset="0"/>
                <a:ea typeface="ＭＳ Ｐゴシック" panose="020B0600070205080204" pitchFamily="34" charset="-128"/>
              </a:defRPr>
            </a:lvl2pPr>
            <a:lvl3pPr>
              <a:tabLst>
                <a:tab pos="288925" algn="l"/>
              </a:tabLst>
              <a:defRPr sz="1600">
                <a:solidFill>
                  <a:schemeClr val="tx1"/>
                </a:solidFill>
                <a:latin typeface="Times New Roman" panose="02020603050405020304" pitchFamily="18" charset="0"/>
                <a:ea typeface="ＭＳ Ｐゴシック" panose="020B0600070205080204" pitchFamily="34" charset="-128"/>
              </a:defRPr>
            </a:lvl3pPr>
            <a:lvl4pPr>
              <a:tabLst>
                <a:tab pos="288925" algn="l"/>
              </a:tabLst>
              <a:defRPr sz="1600">
                <a:solidFill>
                  <a:schemeClr val="tx1"/>
                </a:solidFill>
                <a:latin typeface="Times New Roman" panose="02020603050405020304" pitchFamily="18" charset="0"/>
                <a:ea typeface="ＭＳ Ｐゴシック" panose="020B0600070205080204" pitchFamily="34" charset="-128"/>
              </a:defRPr>
            </a:lvl4pPr>
            <a:lvl5pPr>
              <a:tabLst>
                <a:tab pos="288925" algn="l"/>
              </a:tabLst>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tabLst>
                <a:tab pos="288925" algn="l"/>
              </a:tabLs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tabLst>
                <a:tab pos="288925" algn="l"/>
              </a:tabLs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tabLst>
                <a:tab pos="288925" algn="l"/>
              </a:tabLs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tabLst>
                <a:tab pos="288925" algn="l"/>
              </a:tabLst>
              <a:defRPr sz="1600">
                <a:solidFill>
                  <a:schemeClr val="tx1"/>
                </a:solidFill>
                <a:latin typeface="Times New Roman" panose="02020603050405020304" pitchFamily="18" charset="0"/>
                <a:ea typeface="ＭＳ Ｐゴシック" panose="020B0600070205080204" pitchFamily="34" charset="-128"/>
              </a:defRPr>
            </a:lvl9pPr>
          </a:lstStyle>
          <a:p>
            <a:pPr>
              <a:spcBef>
                <a:spcPct val="100000"/>
              </a:spcBef>
            </a:pPr>
            <a:r>
              <a:rPr lang="en-US" altLang="en-US" sz="2800" b="1" dirty="0">
                <a:solidFill>
                  <a:srgbClr val="3366FF"/>
                </a:solidFill>
                <a:latin typeface="Arial" panose="020B0604020202020204" pitchFamily="34" charset="0"/>
              </a:rPr>
              <a:t>Practice Exercise</a:t>
            </a:r>
          </a:p>
          <a:p>
            <a:pPr>
              <a:spcBef>
                <a:spcPct val="0"/>
              </a:spcBef>
            </a:pPr>
            <a:r>
              <a:rPr lang="en-US" altLang="en-US" sz="2800" dirty="0"/>
              <a:t>Complete and balance the following equations for oxidation-reduction reactions that occur in basic solution:</a:t>
            </a:r>
          </a:p>
          <a:p>
            <a:pPr>
              <a:spcBef>
                <a:spcPct val="25000"/>
              </a:spcBef>
            </a:pPr>
            <a:r>
              <a:rPr lang="en-US" altLang="en-US" sz="2800" b="1" dirty="0"/>
              <a:t>(a)</a:t>
            </a:r>
            <a:r>
              <a:rPr lang="en-US" altLang="en-US" sz="2800" dirty="0"/>
              <a:t>	</a:t>
            </a:r>
            <a:r>
              <a:rPr lang="es-ES" altLang="en-US" sz="2800" dirty="0"/>
              <a:t>NO</a:t>
            </a:r>
            <a:r>
              <a:rPr lang="es-ES" altLang="en-US" sz="2800" baseline="-25000" dirty="0"/>
              <a:t>2</a:t>
            </a:r>
            <a:r>
              <a:rPr lang="es-ES" altLang="en-US" sz="2800" baseline="30000" dirty="0">
                <a:sym typeface="Symbol" panose="05050102010706020507" pitchFamily="18" charset="2"/>
              </a:rPr>
              <a:t></a:t>
            </a:r>
            <a:r>
              <a:rPr lang="es-ES" altLang="en-US" sz="2800" dirty="0"/>
              <a:t>(</a:t>
            </a:r>
            <a:r>
              <a:rPr lang="es-ES" altLang="en-US" sz="2800" i="1" dirty="0" err="1"/>
              <a:t>aq</a:t>
            </a:r>
            <a:r>
              <a:rPr lang="es-ES" altLang="en-US" sz="2800" dirty="0"/>
              <a:t>) + Al(</a:t>
            </a:r>
            <a:r>
              <a:rPr lang="es-ES" altLang="en-US" sz="2800" i="1" dirty="0"/>
              <a:t>s</a:t>
            </a:r>
            <a:r>
              <a:rPr lang="es-ES" altLang="en-US" sz="2800" dirty="0"/>
              <a:t>)  </a:t>
            </a:r>
            <a:r>
              <a:rPr lang="es-ES" altLang="en-US" sz="2800" dirty="0">
                <a:sym typeface="Symbol" panose="05050102010706020507" pitchFamily="18" charset="2"/>
              </a:rPr>
              <a:t></a:t>
            </a:r>
            <a:r>
              <a:rPr lang="es-ES" altLang="en-US" sz="2800" dirty="0"/>
              <a:t>  NH</a:t>
            </a:r>
            <a:r>
              <a:rPr lang="es-ES" altLang="en-US" sz="2800" baseline="-25000" dirty="0"/>
              <a:t>3</a:t>
            </a:r>
            <a:r>
              <a:rPr lang="es-ES" altLang="en-US" sz="2800" dirty="0"/>
              <a:t>(</a:t>
            </a:r>
            <a:r>
              <a:rPr lang="es-ES" altLang="en-US" sz="2800" i="1" dirty="0" err="1"/>
              <a:t>aq</a:t>
            </a:r>
            <a:r>
              <a:rPr lang="es-ES" altLang="en-US" sz="2800" dirty="0"/>
              <a:t>) + Al(OH)</a:t>
            </a:r>
            <a:r>
              <a:rPr lang="es-ES" altLang="en-US" sz="2800" baseline="-25000" dirty="0"/>
              <a:t>4</a:t>
            </a:r>
            <a:r>
              <a:rPr lang="es-ES" altLang="en-US" sz="2800" baseline="30000" dirty="0">
                <a:sym typeface="Symbol" panose="05050102010706020507" pitchFamily="18" charset="2"/>
              </a:rPr>
              <a:t></a:t>
            </a:r>
            <a:r>
              <a:rPr lang="es-ES" altLang="en-US" sz="2800" dirty="0"/>
              <a:t>(</a:t>
            </a:r>
            <a:r>
              <a:rPr lang="es-ES" altLang="en-US" sz="2800" i="1" dirty="0" err="1"/>
              <a:t>aq</a:t>
            </a:r>
            <a:r>
              <a:rPr lang="es-ES" altLang="en-US" sz="2800" dirty="0"/>
              <a:t>)</a:t>
            </a:r>
          </a:p>
          <a:p>
            <a:pPr>
              <a:spcBef>
                <a:spcPct val="25000"/>
              </a:spcBef>
            </a:pPr>
            <a:r>
              <a:rPr lang="es-ES" altLang="en-US" sz="2800" b="1" dirty="0"/>
              <a:t>(b)</a:t>
            </a:r>
            <a:r>
              <a:rPr lang="pt-BR" altLang="en-US" sz="2800" dirty="0"/>
              <a:t>	Cr(OH)</a:t>
            </a:r>
            <a:r>
              <a:rPr lang="pt-BR" altLang="en-US" sz="2800" baseline="-25000" dirty="0"/>
              <a:t>3</a:t>
            </a:r>
            <a:r>
              <a:rPr lang="pt-BR" altLang="en-US" sz="2800" dirty="0"/>
              <a:t>(</a:t>
            </a:r>
            <a:r>
              <a:rPr lang="pt-BR" altLang="en-US" sz="2800" i="1" dirty="0"/>
              <a:t>s</a:t>
            </a:r>
            <a:r>
              <a:rPr lang="pt-BR" altLang="en-US" sz="2800" dirty="0"/>
              <a:t>) + ClO</a:t>
            </a:r>
            <a:r>
              <a:rPr lang="pt-BR" altLang="en-US" sz="2800" baseline="30000" dirty="0">
                <a:sym typeface="Symbol" panose="05050102010706020507" pitchFamily="18" charset="2"/>
              </a:rPr>
              <a:t></a:t>
            </a:r>
            <a:r>
              <a:rPr lang="pt-BR" altLang="en-US" sz="2800" dirty="0"/>
              <a:t>(</a:t>
            </a:r>
            <a:r>
              <a:rPr lang="pt-BR" altLang="en-US" sz="2800" i="1" dirty="0"/>
              <a:t>aq</a:t>
            </a:r>
            <a:r>
              <a:rPr lang="pt-BR" altLang="en-US" sz="2800" dirty="0"/>
              <a:t>)  </a:t>
            </a:r>
            <a:r>
              <a:rPr lang="pt-BR" altLang="en-US" sz="2800" dirty="0">
                <a:sym typeface="Symbol" panose="05050102010706020507" pitchFamily="18" charset="2"/>
              </a:rPr>
              <a:t></a:t>
            </a:r>
            <a:r>
              <a:rPr lang="pt-BR" altLang="en-US" sz="2800" dirty="0"/>
              <a:t>  CrO</a:t>
            </a:r>
            <a:r>
              <a:rPr lang="pt-BR" altLang="en-US" sz="2800" baseline="-25000" dirty="0"/>
              <a:t>4</a:t>
            </a:r>
            <a:r>
              <a:rPr lang="pt-BR" altLang="en-US" sz="2800" baseline="30000" dirty="0"/>
              <a:t>2</a:t>
            </a:r>
            <a:r>
              <a:rPr lang="pt-BR" altLang="en-US" sz="2800" baseline="30000" dirty="0">
                <a:sym typeface="Symbol" panose="05050102010706020507" pitchFamily="18" charset="2"/>
              </a:rPr>
              <a:t></a:t>
            </a:r>
            <a:r>
              <a:rPr lang="pt-BR" altLang="en-US" sz="2800" dirty="0"/>
              <a:t>(</a:t>
            </a:r>
            <a:r>
              <a:rPr lang="pt-BR" altLang="en-US" sz="2800" i="1" dirty="0"/>
              <a:t>aq</a:t>
            </a:r>
            <a:r>
              <a:rPr lang="pt-BR" altLang="en-US" sz="2800" dirty="0"/>
              <a:t>) + Cl</a:t>
            </a:r>
            <a:r>
              <a:rPr lang="pt-BR" altLang="en-US" sz="2800" baseline="-25000" dirty="0"/>
              <a:t>2</a:t>
            </a:r>
            <a:r>
              <a:rPr lang="pt-BR" altLang="en-US" sz="2800" dirty="0"/>
              <a:t>(</a:t>
            </a:r>
            <a:r>
              <a:rPr lang="pt-BR" altLang="en-US" sz="2800" i="1" dirty="0"/>
              <a:t>g</a:t>
            </a:r>
            <a:r>
              <a:rPr lang="pt-BR" altLang="en-US" sz="2800" dirty="0"/>
              <a:t>)</a:t>
            </a:r>
            <a:endParaRPr lang="en-US" altLang="en-US" sz="2800" baseline="-25000" dirty="0"/>
          </a:p>
          <a:p>
            <a:pPr>
              <a:spcBef>
                <a:spcPct val="0"/>
              </a:spcBef>
            </a:pPr>
            <a:endParaRPr lang="en-US" altLang="en-US" sz="1400" b="1" i="1" dirty="0"/>
          </a:p>
          <a:p>
            <a:pPr>
              <a:spcBef>
                <a:spcPct val="0"/>
              </a:spcBef>
            </a:pPr>
            <a:r>
              <a:rPr lang="en-US" altLang="en-US" sz="1400" b="1" i="1" dirty="0"/>
              <a:t>Answers: </a:t>
            </a:r>
            <a:r>
              <a:rPr lang="en-US" altLang="en-US" sz="1400" b="1" dirty="0"/>
              <a:t>(a)</a:t>
            </a:r>
            <a:r>
              <a:rPr lang="en-US" altLang="en-US" sz="1400" dirty="0"/>
              <a:t> </a:t>
            </a:r>
            <a:r>
              <a:rPr lang="pt-BR" altLang="en-US" sz="1400" dirty="0"/>
              <a:t>NO</a:t>
            </a:r>
            <a:r>
              <a:rPr lang="pt-BR" altLang="en-US" sz="1400" baseline="-25000" dirty="0"/>
              <a:t>2</a:t>
            </a:r>
            <a:r>
              <a:rPr lang="es-ES" altLang="en-US" sz="1400" baseline="30000" dirty="0">
                <a:sym typeface="Symbol" panose="05050102010706020507" pitchFamily="18" charset="2"/>
              </a:rPr>
              <a:t></a:t>
            </a:r>
            <a:r>
              <a:rPr lang="pt-BR" altLang="en-US" sz="1400" dirty="0"/>
              <a:t>(</a:t>
            </a:r>
            <a:r>
              <a:rPr lang="pt-BR" altLang="en-US" sz="1400" i="1" dirty="0"/>
              <a:t>aq</a:t>
            </a:r>
            <a:r>
              <a:rPr lang="pt-BR" altLang="en-US" sz="1400" dirty="0"/>
              <a:t>) + 2 Al(</a:t>
            </a:r>
            <a:r>
              <a:rPr lang="pt-BR" altLang="en-US" sz="1400" i="1" dirty="0"/>
              <a:t>s</a:t>
            </a:r>
            <a:r>
              <a:rPr lang="pt-BR" altLang="en-US" sz="1400" dirty="0"/>
              <a:t>) + 5 H</a:t>
            </a:r>
            <a:r>
              <a:rPr lang="pt-BR" altLang="en-US" sz="1400" baseline="-25000" dirty="0"/>
              <a:t>2</a:t>
            </a:r>
            <a:r>
              <a:rPr lang="pt-BR" altLang="en-US" sz="1400" dirty="0"/>
              <a:t>O(</a:t>
            </a:r>
            <a:r>
              <a:rPr lang="pt-BR" altLang="en-US" sz="1400" i="1" dirty="0"/>
              <a:t>l</a:t>
            </a:r>
            <a:r>
              <a:rPr lang="pt-BR" altLang="en-US" sz="1400" dirty="0"/>
              <a:t>) + OH</a:t>
            </a:r>
            <a:r>
              <a:rPr lang="es-ES" altLang="en-US" sz="1400" baseline="30000" dirty="0">
                <a:sym typeface="Symbol" panose="05050102010706020507" pitchFamily="18" charset="2"/>
              </a:rPr>
              <a:t></a:t>
            </a:r>
            <a:r>
              <a:rPr lang="pt-BR" altLang="en-US" sz="1400" dirty="0"/>
              <a:t>(</a:t>
            </a:r>
            <a:r>
              <a:rPr lang="pt-BR" altLang="en-US" sz="1400" i="1" dirty="0"/>
              <a:t>aq</a:t>
            </a:r>
            <a:r>
              <a:rPr lang="pt-BR" altLang="en-US" sz="1400" dirty="0"/>
              <a:t>)  </a:t>
            </a:r>
            <a:r>
              <a:rPr lang="pt-BR" altLang="en-US" sz="1400" dirty="0">
                <a:sym typeface="Symbol" panose="05050102010706020507" pitchFamily="18" charset="2"/>
              </a:rPr>
              <a:t></a:t>
            </a:r>
            <a:r>
              <a:rPr lang="pt-BR" altLang="en-US" sz="1400" dirty="0"/>
              <a:t>  NH</a:t>
            </a:r>
            <a:r>
              <a:rPr lang="pt-BR" altLang="en-US" sz="1400" baseline="-25000" dirty="0"/>
              <a:t>3</a:t>
            </a:r>
            <a:r>
              <a:rPr lang="pt-BR" altLang="en-US" sz="1400" dirty="0"/>
              <a:t>(</a:t>
            </a:r>
            <a:r>
              <a:rPr lang="pt-BR" altLang="en-US" sz="1400" i="1" dirty="0"/>
              <a:t>aq</a:t>
            </a:r>
            <a:r>
              <a:rPr lang="pt-BR" altLang="en-US" sz="1400" dirty="0"/>
              <a:t>) + 2 Al(OH)</a:t>
            </a:r>
            <a:r>
              <a:rPr lang="pt-BR" altLang="en-US" sz="1400" baseline="-25000" dirty="0"/>
              <a:t>4</a:t>
            </a:r>
            <a:r>
              <a:rPr lang="es-ES" altLang="en-US" sz="1400" baseline="30000" dirty="0">
                <a:sym typeface="Symbol" panose="05050102010706020507" pitchFamily="18" charset="2"/>
              </a:rPr>
              <a:t></a:t>
            </a:r>
            <a:r>
              <a:rPr lang="pt-BR" altLang="en-US" sz="1400" dirty="0"/>
              <a:t>(</a:t>
            </a:r>
            <a:r>
              <a:rPr lang="pt-BR" altLang="en-US" sz="1400" i="1" dirty="0"/>
              <a:t>aq</a:t>
            </a:r>
            <a:r>
              <a:rPr lang="pt-BR" altLang="en-US" sz="1400" dirty="0"/>
              <a:t>)</a:t>
            </a:r>
          </a:p>
          <a:p>
            <a:pPr>
              <a:spcBef>
                <a:spcPct val="25000"/>
              </a:spcBef>
            </a:pPr>
            <a:r>
              <a:rPr lang="pt-BR" altLang="en-US" sz="1400" b="1" dirty="0"/>
              <a:t>(b)</a:t>
            </a:r>
            <a:r>
              <a:rPr lang="pt-BR" altLang="en-US" sz="1400" dirty="0"/>
              <a:t> 2 Cr(OH)</a:t>
            </a:r>
            <a:r>
              <a:rPr lang="pt-BR" altLang="en-US" sz="1400" baseline="-25000" dirty="0"/>
              <a:t>3</a:t>
            </a:r>
            <a:r>
              <a:rPr lang="pt-BR" altLang="en-US" sz="1400" dirty="0"/>
              <a:t>(</a:t>
            </a:r>
            <a:r>
              <a:rPr lang="pt-BR" altLang="en-US" sz="1400" i="1" dirty="0"/>
              <a:t>s</a:t>
            </a:r>
            <a:r>
              <a:rPr lang="pt-BR" altLang="en-US" sz="1400" dirty="0"/>
              <a:t>) + 6 ClO</a:t>
            </a:r>
            <a:r>
              <a:rPr lang="es-ES" altLang="en-US" sz="1400" baseline="30000" dirty="0">
                <a:sym typeface="Symbol" panose="05050102010706020507" pitchFamily="18" charset="2"/>
              </a:rPr>
              <a:t></a:t>
            </a:r>
            <a:r>
              <a:rPr lang="pt-BR" altLang="en-US" sz="1400" dirty="0"/>
              <a:t>(</a:t>
            </a:r>
            <a:r>
              <a:rPr lang="pt-BR" altLang="en-US" sz="1400" i="1" dirty="0"/>
              <a:t>aq</a:t>
            </a:r>
            <a:r>
              <a:rPr lang="pt-BR" altLang="en-US" sz="1400" dirty="0"/>
              <a:t>)  </a:t>
            </a:r>
            <a:r>
              <a:rPr lang="pt-BR" altLang="en-US" sz="1400" dirty="0">
                <a:sym typeface="Symbol" panose="05050102010706020507" pitchFamily="18" charset="2"/>
              </a:rPr>
              <a:t></a:t>
            </a:r>
            <a:r>
              <a:rPr lang="pt-BR" altLang="en-US" sz="1400" dirty="0"/>
              <a:t>  2 CrO</a:t>
            </a:r>
            <a:r>
              <a:rPr lang="pt-BR" altLang="en-US" sz="1400" baseline="-25000" dirty="0"/>
              <a:t>4</a:t>
            </a:r>
            <a:r>
              <a:rPr lang="pt-BR" altLang="en-US" sz="1400" baseline="30000" dirty="0"/>
              <a:t>2</a:t>
            </a:r>
            <a:r>
              <a:rPr lang="es-ES" altLang="en-US" sz="1400" baseline="30000" dirty="0">
                <a:sym typeface="Symbol" panose="05050102010706020507" pitchFamily="18" charset="2"/>
              </a:rPr>
              <a:t></a:t>
            </a:r>
            <a:r>
              <a:rPr lang="pt-BR" altLang="en-US" sz="1400" dirty="0"/>
              <a:t>(</a:t>
            </a:r>
            <a:r>
              <a:rPr lang="pt-BR" altLang="en-US" sz="1400" i="1" dirty="0"/>
              <a:t>aq</a:t>
            </a:r>
            <a:r>
              <a:rPr lang="pt-BR" altLang="en-US" sz="1400" dirty="0"/>
              <a:t>) + 3 Cl</a:t>
            </a:r>
            <a:r>
              <a:rPr lang="pt-BR" altLang="en-US" sz="1400" baseline="-25000" dirty="0"/>
              <a:t>2</a:t>
            </a:r>
            <a:r>
              <a:rPr lang="pt-BR" altLang="en-US" sz="1400" dirty="0"/>
              <a:t>(</a:t>
            </a:r>
            <a:r>
              <a:rPr lang="pt-BR" altLang="en-US" sz="1400" i="1" dirty="0"/>
              <a:t>g</a:t>
            </a:r>
            <a:r>
              <a:rPr lang="pt-BR" altLang="en-US" sz="1400" dirty="0"/>
              <a:t>) + 2 OH</a:t>
            </a:r>
            <a:r>
              <a:rPr lang="es-ES" altLang="en-US" sz="1400" baseline="30000" dirty="0">
                <a:sym typeface="Symbol" panose="05050102010706020507" pitchFamily="18" charset="2"/>
              </a:rPr>
              <a:t></a:t>
            </a:r>
            <a:r>
              <a:rPr lang="pt-BR" altLang="en-US" sz="1400" dirty="0"/>
              <a:t>(</a:t>
            </a:r>
            <a:r>
              <a:rPr lang="pt-BR" altLang="en-US" sz="1400" i="1" dirty="0"/>
              <a:t>aq</a:t>
            </a:r>
            <a:r>
              <a:rPr lang="pt-BR" altLang="en-US" sz="1400" dirty="0"/>
              <a:t>) + 2 H</a:t>
            </a:r>
            <a:r>
              <a:rPr lang="pt-BR" altLang="en-US" sz="1400" baseline="-25000" dirty="0"/>
              <a:t>2</a:t>
            </a:r>
            <a:r>
              <a:rPr lang="pt-BR" altLang="en-US" sz="1400" dirty="0"/>
              <a:t>O(</a:t>
            </a:r>
            <a:r>
              <a:rPr lang="pt-BR" altLang="en-US" sz="1400" i="1" dirty="0"/>
              <a:t>l</a:t>
            </a:r>
            <a:r>
              <a:rPr lang="pt-BR" altLang="en-US" sz="1400" dirty="0"/>
              <a:t>)</a:t>
            </a:r>
            <a:endParaRPr lang="en-US" altLang="en-US" sz="1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113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113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113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113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113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113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2">
            <a:extLst>
              <a:ext uri="{FF2B5EF4-FFF2-40B4-BE49-F238E27FC236}">
                <a16:creationId xmlns:a16="http://schemas.microsoft.com/office/drawing/2014/main" id="{FDD20755-2654-4B7A-93F9-2D8C1AB049B5}"/>
              </a:ext>
            </a:extLst>
          </p:cNvPr>
          <p:cNvSpPr>
            <a:spLocks noChangeShapeType="1"/>
          </p:cNvSpPr>
          <p:nvPr/>
        </p:nvSpPr>
        <p:spPr bwMode="auto">
          <a:xfrm>
            <a:off x="409575" y="280035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09" name="Line 7">
            <a:extLst>
              <a:ext uri="{FF2B5EF4-FFF2-40B4-BE49-F238E27FC236}">
                <a16:creationId xmlns:a16="http://schemas.microsoft.com/office/drawing/2014/main" id="{CFF45A71-2E0A-4292-B5C8-1223013921CB}"/>
              </a:ext>
            </a:extLst>
          </p:cNvPr>
          <p:cNvSpPr>
            <a:spLocks noChangeShapeType="1"/>
          </p:cNvSpPr>
          <p:nvPr/>
        </p:nvSpPr>
        <p:spPr bwMode="auto">
          <a:xfrm>
            <a:off x="138680" y="1294256"/>
            <a:ext cx="0" cy="55626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0" name="Text Box 8">
            <a:extLst>
              <a:ext uri="{FF2B5EF4-FFF2-40B4-BE49-F238E27FC236}">
                <a16:creationId xmlns:a16="http://schemas.microsoft.com/office/drawing/2014/main" id="{FE2BDDE9-5080-426E-9582-62E124DEC5B6}"/>
              </a:ext>
            </a:extLst>
          </p:cNvPr>
          <p:cNvSpPr txBox="1">
            <a:spLocks noChangeArrowheads="1"/>
          </p:cNvSpPr>
          <p:nvPr/>
        </p:nvSpPr>
        <p:spPr bwMode="auto">
          <a:xfrm>
            <a:off x="685800" y="1147872"/>
            <a:ext cx="59404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8101588"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marL="38444488" indent="-50787300">
              <a:defRPr sz="1600">
                <a:solidFill>
                  <a:schemeClr val="tx1"/>
                </a:solidFill>
                <a:latin typeface="Times New Roman" panose="02020603050405020304" pitchFamily="18" charset="0"/>
                <a:ea typeface="ＭＳ Ｐゴシック" panose="020B0600070205080204" pitchFamily="34" charset="-128"/>
              </a:defRPr>
            </a:lvl5pPr>
            <a:lvl6pPr marL="389016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393588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98160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402732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400" dirty="0"/>
              <a:t>For the Zn-Cu</a:t>
            </a:r>
            <a:r>
              <a:rPr lang="en-US" altLang="en-US" sz="2400" baseline="30000" dirty="0"/>
              <a:t>2+</a:t>
            </a:r>
            <a:r>
              <a:rPr lang="en-US" altLang="en-US" sz="2400" dirty="0"/>
              <a:t> voltaic (Galvanic) cell shown in   </a:t>
            </a:r>
          </a:p>
          <a:p>
            <a:r>
              <a:rPr lang="en-US" altLang="en-US" sz="1400" dirty="0"/>
              <a:t>	</a:t>
            </a:r>
          </a:p>
          <a:p>
            <a:r>
              <a:rPr lang="en-US" altLang="en-US" sz="1400" dirty="0"/>
              <a:t>Given that the standard reduction potential of Zn</a:t>
            </a:r>
            <a:r>
              <a:rPr lang="en-US" altLang="en-US" sz="1400" baseline="30000" dirty="0"/>
              <a:t>2+</a:t>
            </a:r>
            <a:r>
              <a:rPr lang="en-US" altLang="en-US" sz="1400" dirty="0"/>
              <a:t> to Zn(</a:t>
            </a:r>
            <a:r>
              <a:rPr lang="en-US" altLang="en-US" sz="1400" i="1" dirty="0"/>
              <a:t>s</a:t>
            </a:r>
            <a:r>
              <a:rPr lang="en-US" altLang="en-US" sz="1400" dirty="0"/>
              <a:t>) is </a:t>
            </a:r>
            <a:r>
              <a:rPr lang="en-US" altLang="en-US" sz="1400" dirty="0">
                <a:sym typeface="Symbol" panose="05050102010706020507" pitchFamily="18" charset="2"/>
              </a:rPr>
              <a:t></a:t>
            </a:r>
            <a:r>
              <a:rPr lang="en-US" altLang="en-US" sz="1400" dirty="0"/>
              <a:t>0.76 V, </a:t>
            </a:r>
            <a:br>
              <a:rPr lang="en-US" altLang="en-US" sz="1400" dirty="0"/>
            </a:br>
            <a:r>
              <a:rPr lang="en-US" altLang="en-US" sz="1400" dirty="0"/>
              <a:t>calculate the         for the reduction of Cu</a:t>
            </a:r>
            <a:r>
              <a:rPr lang="en-US" altLang="en-US" sz="1400" baseline="30000" dirty="0"/>
              <a:t>2+</a:t>
            </a:r>
            <a:r>
              <a:rPr lang="en-US" altLang="en-US" sz="1400" dirty="0"/>
              <a:t> to Cu:</a:t>
            </a:r>
          </a:p>
          <a:p>
            <a:r>
              <a:rPr lang="pt-BR" altLang="en-US" sz="1400" dirty="0"/>
              <a:t>	Cu</a:t>
            </a:r>
            <a:r>
              <a:rPr lang="pt-BR" altLang="en-US" sz="1400" baseline="30000" dirty="0"/>
              <a:t>2+</a:t>
            </a:r>
            <a:r>
              <a:rPr lang="pt-BR" altLang="en-US" sz="1400" dirty="0"/>
              <a:t>(</a:t>
            </a:r>
            <a:r>
              <a:rPr lang="pt-BR" altLang="en-US" sz="1400" i="1" dirty="0"/>
              <a:t>aq</a:t>
            </a:r>
            <a:r>
              <a:rPr lang="pt-BR" altLang="en-US" sz="1400" dirty="0"/>
              <a:t>, 1 </a:t>
            </a:r>
            <a:r>
              <a:rPr lang="pt-BR" altLang="en-US" sz="1400" i="1" dirty="0"/>
              <a:t>M</a:t>
            </a:r>
            <a:r>
              <a:rPr lang="pt-BR" altLang="en-US" sz="1400" dirty="0"/>
              <a:t>) + 2 e</a:t>
            </a:r>
            <a:r>
              <a:rPr lang="pt-BR" altLang="en-US" sz="1400" baseline="30000" dirty="0">
                <a:sym typeface="Symbol" panose="05050102010706020507" pitchFamily="18" charset="2"/>
              </a:rPr>
              <a:t> </a:t>
            </a:r>
            <a:r>
              <a:rPr lang="pt-BR" altLang="en-US" sz="1400" dirty="0"/>
              <a:t> </a:t>
            </a:r>
            <a:r>
              <a:rPr lang="pt-BR" altLang="en-US" sz="1400" dirty="0">
                <a:sym typeface="Symbol" panose="05050102010706020507" pitchFamily="18" charset="2"/>
              </a:rPr>
              <a:t> </a:t>
            </a:r>
            <a:r>
              <a:rPr lang="pt-BR" altLang="en-US" sz="1400" dirty="0"/>
              <a:t> Cu(</a:t>
            </a:r>
            <a:r>
              <a:rPr lang="pt-BR" altLang="en-US" sz="1400" i="1" dirty="0"/>
              <a:t>s</a:t>
            </a:r>
            <a:r>
              <a:rPr lang="pt-BR" altLang="en-US" sz="1400" dirty="0"/>
              <a:t>)</a:t>
            </a:r>
            <a:endParaRPr lang="en-US" altLang="en-US" sz="1400" dirty="0"/>
          </a:p>
        </p:txBody>
      </p:sp>
      <p:sp>
        <p:nvSpPr>
          <p:cNvPr id="47111" name="Line 9">
            <a:extLst>
              <a:ext uri="{FF2B5EF4-FFF2-40B4-BE49-F238E27FC236}">
                <a16:creationId xmlns:a16="http://schemas.microsoft.com/office/drawing/2014/main" id="{E34FD675-89C7-4CE4-AE71-E487D3EAAA9C}"/>
              </a:ext>
            </a:extLst>
          </p:cNvPr>
          <p:cNvSpPr>
            <a:spLocks noChangeShapeType="1"/>
          </p:cNvSpPr>
          <p:nvPr/>
        </p:nvSpPr>
        <p:spPr bwMode="auto">
          <a:xfrm>
            <a:off x="295275" y="314325"/>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47117" name="Picture 13">
            <a:extLst>
              <a:ext uri="{FF2B5EF4-FFF2-40B4-BE49-F238E27FC236}">
                <a16:creationId xmlns:a16="http://schemas.microsoft.com/office/drawing/2014/main" id="{D428BBDA-B173-4709-8721-A3653B43DF22}"/>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46200" y="1917700"/>
            <a:ext cx="320675" cy="182563"/>
          </a:xfrm>
          <a:prstGeom prst="rect">
            <a:avLst/>
          </a:prstGeom>
          <a:noFill/>
          <a:extLst>
            <a:ext uri="{909E8E84-426E-40DD-AFC4-6F175D3DCCD1}">
              <a14:hiddenFill xmlns:a14="http://schemas.microsoft.com/office/drawing/2010/main">
                <a:solidFill>
                  <a:srgbClr val="FFFFFF"/>
                </a:solidFill>
              </a14:hiddenFill>
            </a:ext>
          </a:extLst>
        </p:spPr>
      </p:pic>
      <p:pic>
        <p:nvPicPr>
          <p:cNvPr id="47118" name="Picture 14">
            <a:extLst>
              <a:ext uri="{FF2B5EF4-FFF2-40B4-BE49-F238E27FC236}">
                <a16:creationId xmlns:a16="http://schemas.microsoft.com/office/drawing/2014/main" id="{EFF95B6D-DE18-462E-9400-A6A677E7B90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62250" y="3257550"/>
            <a:ext cx="320675" cy="182563"/>
          </a:xfrm>
          <a:prstGeom prst="rect">
            <a:avLst/>
          </a:prstGeom>
          <a:noFill/>
          <a:extLst>
            <a:ext uri="{909E8E84-426E-40DD-AFC4-6F175D3DCCD1}">
              <a14:hiddenFill xmlns:a14="http://schemas.microsoft.com/office/drawing/2010/main">
                <a:solidFill>
                  <a:srgbClr val="FFFFFF"/>
                </a:solidFill>
              </a14:hiddenFill>
            </a:ext>
          </a:extLst>
        </p:spPr>
      </p:pic>
      <p:pic>
        <p:nvPicPr>
          <p:cNvPr id="47119" name="Picture 15">
            <a:extLst>
              <a:ext uri="{FF2B5EF4-FFF2-40B4-BE49-F238E27FC236}">
                <a16:creationId xmlns:a16="http://schemas.microsoft.com/office/drawing/2014/main" id="{B84673C4-C22F-4E77-AA9A-825C3BB1EE62}"/>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72100" y="3248025"/>
            <a:ext cx="320675" cy="182563"/>
          </a:xfrm>
          <a:prstGeom prst="rect">
            <a:avLst/>
          </a:prstGeom>
          <a:noFill/>
          <a:extLst>
            <a:ext uri="{909E8E84-426E-40DD-AFC4-6F175D3DCCD1}">
              <a14:hiddenFill xmlns:a14="http://schemas.microsoft.com/office/drawing/2010/main">
                <a:solidFill>
                  <a:srgbClr val="FFFFFF"/>
                </a:solidFill>
              </a14:hiddenFill>
            </a:ext>
          </a:extLst>
        </p:spPr>
      </p:pic>
      <p:pic>
        <p:nvPicPr>
          <p:cNvPr id="47120" name="Picture 16">
            <a:extLst>
              <a:ext uri="{FF2B5EF4-FFF2-40B4-BE49-F238E27FC236}">
                <a16:creationId xmlns:a16="http://schemas.microsoft.com/office/drawing/2014/main" id="{67B6BA41-B38E-4F65-840E-4D1D28E4BBF8}"/>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076450" y="3248025"/>
            <a:ext cx="319088" cy="174625"/>
          </a:xfrm>
          <a:prstGeom prst="rect">
            <a:avLst/>
          </a:prstGeom>
          <a:noFill/>
          <a:extLst>
            <a:ext uri="{909E8E84-426E-40DD-AFC4-6F175D3DCCD1}">
              <a14:hiddenFill xmlns:a14="http://schemas.microsoft.com/office/drawing/2010/main">
                <a:solidFill>
                  <a:srgbClr val="FFFFFF"/>
                </a:solidFill>
              </a14:hiddenFill>
            </a:ext>
          </a:extLst>
        </p:spPr>
      </p:pic>
      <p:pic>
        <p:nvPicPr>
          <p:cNvPr id="47121" name="Picture 17">
            <a:extLst>
              <a:ext uri="{FF2B5EF4-FFF2-40B4-BE49-F238E27FC236}">
                <a16:creationId xmlns:a16="http://schemas.microsoft.com/office/drawing/2014/main" id="{E3047C95-B1E6-42F2-B2FB-3FEEC3FAFABB}"/>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85800" y="4459069"/>
            <a:ext cx="4368800" cy="165100"/>
          </a:xfrm>
          <a:prstGeom prst="rect">
            <a:avLst/>
          </a:prstGeom>
          <a:noFill/>
          <a:extLst>
            <a:ext uri="{909E8E84-426E-40DD-AFC4-6F175D3DCCD1}">
              <a14:hiddenFill xmlns:a14="http://schemas.microsoft.com/office/drawing/2010/main">
                <a:solidFill>
                  <a:srgbClr val="FFFFFF"/>
                </a:solidFill>
              </a14:hiddenFill>
            </a:ext>
          </a:extLst>
        </p:spPr>
      </p:pic>
      <p:pic>
        <p:nvPicPr>
          <p:cNvPr id="47122" name="Picture 18">
            <a:extLst>
              <a:ext uri="{FF2B5EF4-FFF2-40B4-BE49-F238E27FC236}">
                <a16:creationId xmlns:a16="http://schemas.microsoft.com/office/drawing/2014/main" id="{002C45D7-1815-4AC5-9106-45285CEBCBB6}"/>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05550" y="3514725"/>
            <a:ext cx="320675" cy="182563"/>
          </a:xfrm>
          <a:prstGeom prst="rect">
            <a:avLst/>
          </a:prstGeom>
          <a:noFill/>
          <a:extLst>
            <a:ext uri="{909E8E84-426E-40DD-AFC4-6F175D3DCCD1}">
              <a14:hiddenFill xmlns:a14="http://schemas.microsoft.com/office/drawing/2010/main">
                <a:solidFill>
                  <a:srgbClr val="FFFFFF"/>
                </a:solidFill>
              </a14:hiddenFill>
            </a:ext>
          </a:extLst>
        </p:spPr>
      </p:pic>
      <p:pic>
        <p:nvPicPr>
          <p:cNvPr id="47123" name="Picture 19">
            <a:extLst>
              <a:ext uri="{FF2B5EF4-FFF2-40B4-BE49-F238E27FC236}">
                <a16:creationId xmlns:a16="http://schemas.microsoft.com/office/drawing/2014/main" id="{593BD1E9-3485-46C6-A07F-CCB81E32250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371975" y="3943350"/>
            <a:ext cx="320675" cy="182563"/>
          </a:xfrm>
          <a:prstGeom prst="rect">
            <a:avLst/>
          </a:prstGeom>
          <a:noFill/>
          <a:extLst>
            <a:ext uri="{909E8E84-426E-40DD-AFC4-6F175D3DCCD1}">
              <a14:hiddenFill xmlns:a14="http://schemas.microsoft.com/office/drawing/2010/main">
                <a:solidFill>
                  <a:srgbClr val="FFFFFF"/>
                </a:solidFill>
              </a14:hiddenFill>
            </a:ext>
          </a:extLst>
        </p:spPr>
      </p:pic>
      <p:pic>
        <p:nvPicPr>
          <p:cNvPr id="47124" name="Picture 20">
            <a:extLst>
              <a:ext uri="{FF2B5EF4-FFF2-40B4-BE49-F238E27FC236}">
                <a16:creationId xmlns:a16="http://schemas.microsoft.com/office/drawing/2014/main" id="{D268D63C-9884-4BBB-8F86-DA2D6F5BDCE7}"/>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04900" y="4152900"/>
            <a:ext cx="320675" cy="182563"/>
          </a:xfrm>
          <a:prstGeom prst="rect">
            <a:avLst/>
          </a:prstGeom>
          <a:noFill/>
          <a:extLst>
            <a:ext uri="{909E8E84-426E-40DD-AFC4-6F175D3DCCD1}">
              <a14:hiddenFill xmlns:a14="http://schemas.microsoft.com/office/drawing/2010/main">
                <a:solidFill>
                  <a:srgbClr val="FFFFFF"/>
                </a:solidFill>
              </a14:hiddenFill>
            </a:ext>
          </a:extLst>
        </p:spPr>
      </p:pic>
      <p:pic>
        <p:nvPicPr>
          <p:cNvPr id="47125" name="Picture 21">
            <a:extLst>
              <a:ext uri="{FF2B5EF4-FFF2-40B4-BE49-F238E27FC236}">
                <a16:creationId xmlns:a16="http://schemas.microsoft.com/office/drawing/2014/main" id="{75632A48-E3A9-4513-8BA7-D45B14125EF7}"/>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05000" y="3933825"/>
            <a:ext cx="320675" cy="182563"/>
          </a:xfrm>
          <a:prstGeom prst="rect">
            <a:avLst/>
          </a:prstGeom>
          <a:noFill/>
          <a:extLst>
            <a:ext uri="{909E8E84-426E-40DD-AFC4-6F175D3DCCD1}">
              <a14:hiddenFill xmlns:a14="http://schemas.microsoft.com/office/drawing/2010/main">
                <a:solidFill>
                  <a:srgbClr val="FFFFFF"/>
                </a:solidFill>
              </a14:hiddenFill>
            </a:ext>
          </a:extLst>
        </p:spPr>
      </p:pic>
      <p:pic>
        <p:nvPicPr>
          <p:cNvPr id="47126" name="Picture 22">
            <a:extLst>
              <a:ext uri="{FF2B5EF4-FFF2-40B4-BE49-F238E27FC236}">
                <a16:creationId xmlns:a16="http://schemas.microsoft.com/office/drawing/2014/main" id="{1A6C2306-4218-4ECE-A5BF-F1F662ECF16A}"/>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31278" y="3697288"/>
            <a:ext cx="320675" cy="182563"/>
          </a:xfrm>
          <a:prstGeom prst="rect">
            <a:avLst/>
          </a:prstGeom>
          <a:noFill/>
          <a:extLst>
            <a:ext uri="{909E8E84-426E-40DD-AFC4-6F175D3DCCD1}">
              <a14:hiddenFill xmlns:a14="http://schemas.microsoft.com/office/drawing/2010/main">
                <a:solidFill>
                  <a:srgbClr val="FFFFFF"/>
                </a:solidFill>
              </a14:hiddenFill>
            </a:ext>
          </a:extLst>
        </p:spPr>
      </p:pic>
      <p:pic>
        <p:nvPicPr>
          <p:cNvPr id="47127" name="Picture 23">
            <a:extLst>
              <a:ext uri="{FF2B5EF4-FFF2-40B4-BE49-F238E27FC236}">
                <a16:creationId xmlns:a16="http://schemas.microsoft.com/office/drawing/2014/main" id="{44E28661-59A8-4259-92DD-025E8D3878EB}"/>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14750" y="3952875"/>
            <a:ext cx="319088" cy="1746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Diagram&#10;&#10;Description automatically generated">
            <a:extLst>
              <a:ext uri="{FF2B5EF4-FFF2-40B4-BE49-F238E27FC236}">
                <a16:creationId xmlns:a16="http://schemas.microsoft.com/office/drawing/2014/main" id="{3386DD1A-97FB-42E0-AE18-3AC728BF8962}"/>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04800" y="978408"/>
            <a:ext cx="7734299" cy="4441697"/>
          </a:xfrm>
          <a:prstGeom prst="rect">
            <a:avLst/>
          </a:prstGeom>
        </p:spPr>
      </p:pic>
      <p:sp>
        <p:nvSpPr>
          <p:cNvPr id="4" name="TextBox 3">
            <a:extLst>
              <a:ext uri="{FF2B5EF4-FFF2-40B4-BE49-F238E27FC236}">
                <a16:creationId xmlns:a16="http://schemas.microsoft.com/office/drawing/2014/main" id="{6519B006-B7AA-4E2D-B9AA-B64E98FCB61D}"/>
              </a:ext>
            </a:extLst>
          </p:cNvPr>
          <p:cNvSpPr txBox="1"/>
          <p:nvPr/>
        </p:nvSpPr>
        <p:spPr>
          <a:xfrm>
            <a:off x="478172" y="5486400"/>
            <a:ext cx="7860481" cy="1200329"/>
          </a:xfrm>
          <a:prstGeom prst="rect">
            <a:avLst/>
          </a:prstGeom>
          <a:noFill/>
        </p:spPr>
        <p:txBody>
          <a:bodyPr wrap="square" rtlCol="0">
            <a:spAutoFit/>
          </a:bodyPr>
          <a:lstStyle/>
          <a:p>
            <a:r>
              <a:rPr lang="en-US" sz="2400" dirty="0"/>
              <a:t>Given that </a:t>
            </a:r>
            <a:r>
              <a:rPr lang="en-US" sz="2400" dirty="0" err="1"/>
              <a:t>Eo</a:t>
            </a:r>
            <a:r>
              <a:rPr lang="en-US" sz="2400" dirty="0"/>
              <a:t> for  Zn</a:t>
            </a:r>
            <a:r>
              <a:rPr lang="en-US" sz="2400" baseline="30000" dirty="0"/>
              <a:t>2+</a:t>
            </a:r>
            <a:r>
              <a:rPr lang="en-US" sz="2400" dirty="0"/>
              <a:t>  +  2 e</a:t>
            </a:r>
            <a:r>
              <a:rPr lang="en-US" sz="2400" baseline="30000" dirty="0"/>
              <a:t>-</a:t>
            </a:r>
            <a:r>
              <a:rPr lang="en-US" sz="2400" dirty="0"/>
              <a:t>  </a:t>
            </a:r>
            <a:r>
              <a:rPr lang="en-US" sz="2400" dirty="0">
                <a:sym typeface="Symbol" panose="05050102010706020507" pitchFamily="18" charset="2"/>
              </a:rPr>
              <a:t>Zn  is  -0.76 volts.  Based on the diagram, what is </a:t>
            </a:r>
            <a:r>
              <a:rPr lang="en-US" sz="2400" dirty="0" err="1">
                <a:sym typeface="Symbol" panose="05050102010706020507" pitchFamily="18" charset="2"/>
              </a:rPr>
              <a:t>Eo</a:t>
            </a:r>
            <a:r>
              <a:rPr lang="en-US" sz="2400" dirty="0">
                <a:sym typeface="Symbol" panose="05050102010706020507" pitchFamily="18" charset="2"/>
              </a:rPr>
              <a:t> for the reduction of Cu</a:t>
            </a:r>
            <a:r>
              <a:rPr lang="en-US" sz="2400" baseline="30000" dirty="0">
                <a:sym typeface="Symbol" panose="05050102010706020507" pitchFamily="18" charset="2"/>
              </a:rPr>
              <a:t>2+</a:t>
            </a:r>
            <a:r>
              <a:rPr lang="en-US" sz="2400" dirty="0">
                <a:sym typeface="Symbol" panose="05050102010706020507" pitchFamily="18" charset="2"/>
              </a:rPr>
              <a:t>  to Cu ?  </a:t>
            </a:r>
            <a:r>
              <a:rPr lang="en-US" sz="2400" dirty="0">
                <a:solidFill>
                  <a:srgbClr val="C00000"/>
                </a:solidFill>
                <a:sym typeface="Symbol" panose="05050102010706020507" pitchFamily="18" charset="2"/>
              </a:rPr>
              <a:t>Why is the anode - ?</a:t>
            </a:r>
            <a:r>
              <a:rPr lang="en-US" sz="2400" dirty="0">
                <a:sym typeface="Symbol" panose="05050102010706020507" pitchFamily="18" charset="2"/>
              </a:rPr>
              <a:t>             (x - - .76 =  1.10.  x = 0.34 v.)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71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1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1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1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1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1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1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1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and Oxidizing Agents</a:t>
            </a:r>
          </a:p>
        </p:txBody>
      </p:sp>
      <p:sp>
        <p:nvSpPr>
          <p:cNvPr id="3" name="Content Placeholder 2"/>
          <p:cNvSpPr>
            <a:spLocks noGrp="1"/>
          </p:cNvSpPr>
          <p:nvPr>
            <p:ph idx="1"/>
          </p:nvPr>
        </p:nvSpPr>
        <p:spPr>
          <a:xfrm>
            <a:off x="628650" y="955965"/>
            <a:ext cx="7886700" cy="5319000"/>
          </a:xfrm>
        </p:spPr>
        <p:txBody>
          <a:bodyPr>
            <a:normAutofit/>
          </a:bodyPr>
          <a:lstStyle/>
          <a:p>
            <a:r>
              <a:rPr lang="en-US" dirty="0"/>
              <a:t>Na functions as a </a:t>
            </a:r>
            <a:r>
              <a:rPr lang="en-US" b="1" dirty="0"/>
              <a:t>reducing agent </a:t>
            </a:r>
            <a:r>
              <a:rPr lang="en-US" dirty="0"/>
              <a:t>(reductant), because it provides electrons for (or reduces) chlorine.</a:t>
            </a:r>
          </a:p>
          <a:p>
            <a:endParaRPr lang="en-US" dirty="0"/>
          </a:p>
          <a:p>
            <a:r>
              <a:rPr lang="en-US" dirty="0"/>
              <a:t> Cl</a:t>
            </a:r>
            <a:r>
              <a:rPr lang="en-US" baseline="-25000" dirty="0"/>
              <a:t>2</a:t>
            </a:r>
            <a:r>
              <a:rPr lang="en-US" dirty="0"/>
              <a:t> functions as an </a:t>
            </a:r>
            <a:r>
              <a:rPr lang="en-US" b="1" dirty="0"/>
              <a:t>oxidizing agent </a:t>
            </a:r>
            <a:r>
              <a:rPr lang="en-US" dirty="0"/>
              <a:t>(oxidant), because it effectively removes electrons from (oxidizes) sodium.</a:t>
            </a:r>
          </a:p>
          <a:p>
            <a:endParaRPr lang="en-US" dirty="0"/>
          </a:p>
          <a:p>
            <a:r>
              <a:rPr lang="en-US" sz="2400" dirty="0">
                <a:solidFill>
                  <a:srgbClr val="C00000"/>
                </a:solidFill>
                <a:latin typeface="Rockwell" panose="02060603020205020403" pitchFamily="18" charset="0"/>
              </a:rPr>
              <a:t>Reviewing these important definitions.</a:t>
            </a:r>
          </a:p>
          <a:p>
            <a:r>
              <a:rPr lang="en-US" sz="2400" dirty="0">
                <a:solidFill>
                  <a:srgbClr val="C00000"/>
                </a:solidFill>
                <a:latin typeface="Rockwell" panose="02060603020205020403" pitchFamily="18" charset="0"/>
              </a:rPr>
              <a:t>A reducing agent IS oxidized.  It LOSES electrons, and its charge goes UP.</a:t>
            </a:r>
          </a:p>
          <a:p>
            <a:r>
              <a:rPr lang="en-US" sz="2400" dirty="0">
                <a:solidFill>
                  <a:srgbClr val="0070C0"/>
                </a:solidFill>
                <a:latin typeface="Rockwell" panose="02060603020205020403" pitchFamily="18" charset="0"/>
              </a:rPr>
              <a:t>An  oxidizing agent IS reduced.  It GAINS electrons, and its charge goes DOWN.</a:t>
            </a:r>
          </a:p>
          <a:p>
            <a:endParaRPr lang="en-US" sz="24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400827821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6108A73-A91F-49FB-B136-0D04BA07DCAE}"/>
              </a:ext>
            </a:extLst>
          </p:cNvPr>
          <p:cNvSpPr txBox="1"/>
          <p:nvPr/>
        </p:nvSpPr>
        <p:spPr>
          <a:xfrm>
            <a:off x="469783" y="1090569"/>
            <a:ext cx="8388991" cy="4893647"/>
          </a:xfrm>
          <a:prstGeom prst="rect">
            <a:avLst/>
          </a:prstGeom>
          <a:noFill/>
        </p:spPr>
        <p:txBody>
          <a:bodyPr wrap="square" rtlCol="0">
            <a:spAutoFit/>
          </a:bodyPr>
          <a:lstStyle/>
          <a:p>
            <a:r>
              <a:rPr lang="en-US" sz="2400" dirty="0"/>
              <a:t>What was the net ionic equation for the reaction in the cell? </a:t>
            </a:r>
            <a:r>
              <a:rPr lang="en-US" sz="2400" dirty="0">
                <a:solidFill>
                  <a:srgbClr val="0070C0"/>
                </a:solidFill>
              </a:rPr>
              <a:t> We know from the diagram that the ZINC is oxidized.  ( If the reduction potentials chart were available,  we could easily tell that in a Zn/Zn</a:t>
            </a:r>
            <a:r>
              <a:rPr lang="en-US" sz="2400" baseline="30000" dirty="0">
                <a:solidFill>
                  <a:srgbClr val="0070C0"/>
                </a:solidFill>
              </a:rPr>
              <a:t>2+</a:t>
            </a:r>
            <a:r>
              <a:rPr lang="en-US" sz="2400" dirty="0">
                <a:solidFill>
                  <a:srgbClr val="0070C0"/>
                </a:solidFill>
              </a:rPr>
              <a:t>//Cu</a:t>
            </a:r>
            <a:r>
              <a:rPr lang="en-US" sz="2400" baseline="30000" dirty="0">
                <a:solidFill>
                  <a:srgbClr val="0070C0"/>
                </a:solidFill>
              </a:rPr>
              <a:t>2+</a:t>
            </a:r>
            <a:r>
              <a:rPr lang="en-US" sz="2400" dirty="0">
                <a:solidFill>
                  <a:srgbClr val="0070C0"/>
                </a:solidFill>
              </a:rPr>
              <a:t>/Cu  cell, the electrons must flow from the stronger RA (Zn)  to the Stronger OA,  (Cu</a:t>
            </a:r>
            <a:r>
              <a:rPr lang="en-US" sz="2400" baseline="30000" dirty="0">
                <a:solidFill>
                  <a:srgbClr val="0070C0"/>
                </a:solidFill>
              </a:rPr>
              <a:t>2+</a:t>
            </a:r>
            <a:r>
              <a:rPr lang="en-US" sz="2400" dirty="0">
                <a:solidFill>
                  <a:srgbClr val="0070C0"/>
                </a:solidFill>
              </a:rPr>
              <a:t> )  </a:t>
            </a:r>
          </a:p>
          <a:p>
            <a:r>
              <a:rPr lang="en-US" sz="2400" dirty="0">
                <a:solidFill>
                  <a:srgbClr val="0070C0"/>
                </a:solidFill>
              </a:rPr>
              <a:t>So  Zn  +  Cu</a:t>
            </a:r>
            <a:r>
              <a:rPr lang="en-US" sz="2400" baseline="30000" dirty="0">
                <a:solidFill>
                  <a:srgbClr val="0070C0"/>
                </a:solidFill>
              </a:rPr>
              <a:t>2+</a:t>
            </a:r>
            <a:r>
              <a:rPr lang="en-US" sz="2400" dirty="0">
                <a:solidFill>
                  <a:srgbClr val="0070C0"/>
                </a:solidFill>
              </a:rPr>
              <a:t>   </a:t>
            </a:r>
            <a:r>
              <a:rPr lang="en-US" sz="2400" dirty="0">
                <a:solidFill>
                  <a:srgbClr val="0070C0"/>
                </a:solidFill>
                <a:sym typeface="Symbol" panose="05050102010706020507" pitchFamily="18" charset="2"/>
              </a:rPr>
              <a:t>  Zn</a:t>
            </a:r>
            <a:r>
              <a:rPr lang="en-US" sz="2400" baseline="30000" dirty="0">
                <a:solidFill>
                  <a:srgbClr val="0070C0"/>
                </a:solidFill>
                <a:sym typeface="Symbol" panose="05050102010706020507" pitchFamily="18" charset="2"/>
              </a:rPr>
              <a:t>2+</a:t>
            </a:r>
            <a:r>
              <a:rPr lang="en-US" sz="2400" dirty="0">
                <a:solidFill>
                  <a:srgbClr val="0070C0"/>
                </a:solidFill>
                <a:sym typeface="Symbol" panose="05050102010706020507" pitchFamily="18" charset="2"/>
              </a:rPr>
              <a:t>  +  Cu.</a:t>
            </a:r>
          </a:p>
          <a:p>
            <a:endParaRPr lang="en-US" sz="2400" dirty="0">
              <a:solidFill>
                <a:srgbClr val="0070C0"/>
              </a:solidFill>
              <a:sym typeface="Symbol" panose="05050102010706020507" pitchFamily="18" charset="2"/>
            </a:endParaRPr>
          </a:p>
          <a:p>
            <a:pPr marL="457200" indent="-457200">
              <a:buAutoNum type="arabicPeriod"/>
            </a:pPr>
            <a:r>
              <a:rPr lang="en-US" sz="2400" dirty="0">
                <a:solidFill>
                  <a:srgbClr val="0070C0"/>
                </a:solidFill>
                <a:sym typeface="Symbol" panose="05050102010706020507" pitchFamily="18" charset="2"/>
              </a:rPr>
              <a:t>Which electrode increases In mass as this cell is used ?</a:t>
            </a:r>
          </a:p>
          <a:p>
            <a:pPr marL="457200" indent="-457200">
              <a:buAutoNum type="arabicPeriod"/>
            </a:pPr>
            <a:r>
              <a:rPr lang="en-US" sz="2400" dirty="0">
                <a:solidFill>
                  <a:srgbClr val="0070C0"/>
                </a:solidFill>
                <a:sym typeface="Symbol" panose="05050102010706020507" pitchFamily="18" charset="2"/>
              </a:rPr>
              <a:t>Will the blue color get darker, lighter, or stay the same?</a:t>
            </a:r>
          </a:p>
          <a:p>
            <a:pPr marL="457200" indent="-457200">
              <a:buAutoNum type="arabicPeriod"/>
            </a:pPr>
            <a:r>
              <a:rPr lang="en-US" sz="2400" dirty="0">
                <a:solidFill>
                  <a:srgbClr val="0070C0"/>
                </a:solidFill>
              </a:rPr>
              <a:t>If some NaOH is added to the Zn/Zn</a:t>
            </a:r>
            <a:r>
              <a:rPr lang="en-US" sz="2400" baseline="30000" dirty="0">
                <a:solidFill>
                  <a:srgbClr val="0070C0"/>
                </a:solidFill>
              </a:rPr>
              <a:t>2+</a:t>
            </a:r>
            <a:r>
              <a:rPr lang="en-US" sz="2400" dirty="0">
                <a:solidFill>
                  <a:srgbClr val="0070C0"/>
                </a:solidFill>
              </a:rPr>
              <a:t> cell, there is precipitation, which removes Zn</a:t>
            </a:r>
            <a:r>
              <a:rPr lang="en-US" sz="2400" baseline="30000" dirty="0">
                <a:solidFill>
                  <a:srgbClr val="0070C0"/>
                </a:solidFill>
              </a:rPr>
              <a:t>2+</a:t>
            </a:r>
            <a:r>
              <a:rPr lang="en-US" sz="2400" dirty="0">
                <a:solidFill>
                  <a:srgbClr val="0070C0"/>
                </a:solidFill>
              </a:rPr>
              <a:t>  from solution.  How would that affect the cell potential,  E ?  </a:t>
            </a:r>
          </a:p>
          <a:p>
            <a:pPr marL="457200" indent="-457200">
              <a:buAutoNum type="arabicPeriod"/>
            </a:pPr>
            <a:endParaRPr lang="en-US" sz="2400" dirty="0">
              <a:solidFill>
                <a:srgbClr val="0070C0"/>
              </a:solidFill>
            </a:endParaRPr>
          </a:p>
        </p:txBody>
      </p:sp>
    </p:spTree>
    <p:extLst>
      <p:ext uri="{BB962C8B-B14F-4D97-AF65-F5344CB8AC3E}">
        <p14:creationId xmlns:p14="http://schemas.microsoft.com/office/powerpoint/2010/main" val="34446149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a:extLst>
              <a:ext uri="{FF2B5EF4-FFF2-40B4-BE49-F238E27FC236}">
                <a16:creationId xmlns:a16="http://schemas.microsoft.com/office/drawing/2014/main" id="{BE841DC7-EA14-4C67-8F68-BB2CDFBFC9DB}"/>
              </a:ext>
            </a:extLst>
          </p:cNvPr>
          <p:cNvSpPr txBox="1">
            <a:spLocks noChangeArrowheads="1"/>
          </p:cNvSpPr>
          <p:nvPr/>
        </p:nvSpPr>
        <p:spPr bwMode="auto">
          <a:xfrm>
            <a:off x="333375" y="990600"/>
            <a:ext cx="84296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8101588"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marL="38444488" indent="-50787300">
              <a:defRPr sz="1600">
                <a:solidFill>
                  <a:schemeClr val="tx1"/>
                </a:solidFill>
                <a:latin typeface="Times New Roman" panose="02020603050405020304" pitchFamily="18" charset="0"/>
                <a:ea typeface="ＭＳ Ｐゴシック" panose="020B0600070205080204" pitchFamily="34" charset="-128"/>
              </a:defRPr>
            </a:lvl5pPr>
            <a:lvl6pPr marL="389016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393588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98160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402732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dirty="0"/>
              <a:t>A.  Calculate </a:t>
            </a:r>
            <a:r>
              <a:rPr lang="en-US" altLang="en-US" sz="2000" dirty="0" err="1"/>
              <a:t>E</a:t>
            </a:r>
            <a:r>
              <a:rPr lang="en-US" altLang="en-US" sz="2000" baseline="30000" dirty="0" err="1"/>
              <a:t>o</a:t>
            </a:r>
            <a:r>
              <a:rPr lang="en-US" altLang="en-US" sz="2000" dirty="0"/>
              <a:t> for the voltaic cell  which is based on the reaction</a:t>
            </a:r>
          </a:p>
          <a:p>
            <a:r>
              <a:rPr lang="pt-BR" altLang="en-US" sz="2000" dirty="0"/>
              <a:t>    Cr</a:t>
            </a:r>
            <a:r>
              <a:rPr lang="pt-BR" altLang="en-US" sz="2000" baseline="-25000" dirty="0"/>
              <a:t>2</a:t>
            </a:r>
            <a:r>
              <a:rPr lang="pt-BR" altLang="en-US" sz="2000" dirty="0"/>
              <a:t>O</a:t>
            </a:r>
            <a:r>
              <a:rPr lang="pt-BR" altLang="en-US" sz="2000" baseline="-25000" dirty="0"/>
              <a:t>7</a:t>
            </a:r>
            <a:r>
              <a:rPr lang="pt-BR" altLang="en-US" sz="2000" baseline="30000" dirty="0"/>
              <a:t>2</a:t>
            </a:r>
            <a:r>
              <a:rPr lang="pt-BR" altLang="en-US" sz="2000" baseline="30000" dirty="0">
                <a:sym typeface="Symbol" panose="05050102010706020507" pitchFamily="18" charset="2"/>
              </a:rPr>
              <a:t></a:t>
            </a:r>
            <a:r>
              <a:rPr lang="pt-BR" altLang="en-US" sz="2000" dirty="0"/>
              <a:t>(</a:t>
            </a:r>
            <a:r>
              <a:rPr lang="pt-BR" altLang="en-US" sz="2000" i="1" dirty="0"/>
              <a:t>aq</a:t>
            </a:r>
            <a:r>
              <a:rPr lang="pt-BR" altLang="en-US" sz="2000" dirty="0"/>
              <a:t>) + 14 H</a:t>
            </a:r>
            <a:r>
              <a:rPr lang="pt-BR" altLang="en-US" sz="2000" baseline="30000" dirty="0"/>
              <a:t>+</a:t>
            </a:r>
            <a:r>
              <a:rPr lang="pt-BR" altLang="en-US" sz="2000" dirty="0"/>
              <a:t>(</a:t>
            </a:r>
            <a:r>
              <a:rPr lang="pt-BR" altLang="en-US" sz="2000" i="1" dirty="0"/>
              <a:t>aq</a:t>
            </a:r>
            <a:r>
              <a:rPr lang="pt-BR" altLang="en-US" sz="2000" dirty="0"/>
              <a:t>) + 6 I</a:t>
            </a:r>
            <a:r>
              <a:rPr lang="pt-BR" altLang="en-US" sz="2000" baseline="30000" dirty="0">
                <a:sym typeface="Symbol" panose="05050102010706020507" pitchFamily="18" charset="2"/>
              </a:rPr>
              <a:t></a:t>
            </a:r>
            <a:r>
              <a:rPr lang="pt-BR" altLang="en-US" sz="2000" dirty="0"/>
              <a:t>(</a:t>
            </a:r>
            <a:r>
              <a:rPr lang="pt-BR" altLang="en-US" sz="2000" i="1" dirty="0"/>
              <a:t>aq</a:t>
            </a:r>
            <a:r>
              <a:rPr lang="pt-BR" altLang="en-US" sz="2000" dirty="0"/>
              <a:t>)  </a:t>
            </a:r>
            <a:r>
              <a:rPr lang="pt-BR" altLang="en-US" sz="2000" dirty="0">
                <a:sym typeface="Symbol" panose="05050102010706020507" pitchFamily="18" charset="2"/>
              </a:rPr>
              <a:t></a:t>
            </a:r>
            <a:r>
              <a:rPr lang="pt-BR" altLang="en-US" sz="2000" dirty="0"/>
              <a:t>  2 Cr</a:t>
            </a:r>
            <a:r>
              <a:rPr lang="pt-BR" altLang="en-US" sz="2000" baseline="30000" dirty="0"/>
              <a:t>3+</a:t>
            </a:r>
            <a:r>
              <a:rPr lang="pt-BR" altLang="en-US" sz="2000" dirty="0"/>
              <a:t>(</a:t>
            </a:r>
            <a:r>
              <a:rPr lang="pt-BR" altLang="en-US" sz="2000" i="1" dirty="0"/>
              <a:t>aq</a:t>
            </a:r>
            <a:r>
              <a:rPr lang="pt-BR" altLang="en-US" sz="2000" dirty="0"/>
              <a:t>) + 3 I</a:t>
            </a:r>
            <a:r>
              <a:rPr lang="pt-BR" altLang="en-US" sz="2000" baseline="-25000" dirty="0"/>
              <a:t>2</a:t>
            </a:r>
            <a:r>
              <a:rPr lang="pt-BR" altLang="en-US" sz="2000" dirty="0"/>
              <a:t>(</a:t>
            </a:r>
            <a:r>
              <a:rPr lang="pt-BR" altLang="en-US" sz="2000" i="1" dirty="0"/>
              <a:t>s</a:t>
            </a:r>
            <a:r>
              <a:rPr lang="pt-BR" altLang="en-US" sz="2000" dirty="0"/>
              <a:t>) + 7 H</a:t>
            </a:r>
            <a:r>
              <a:rPr lang="pt-BR" altLang="en-US" sz="2000" baseline="-25000" dirty="0"/>
              <a:t>2</a:t>
            </a:r>
            <a:r>
              <a:rPr lang="pt-BR" altLang="en-US" sz="2000" dirty="0"/>
              <a:t>O(</a:t>
            </a:r>
            <a:r>
              <a:rPr lang="pt-BR" altLang="en-US" sz="2000" i="1" dirty="0"/>
              <a:t>l</a:t>
            </a:r>
            <a:r>
              <a:rPr lang="pt-BR" altLang="en-US" sz="2000" dirty="0"/>
              <a:t>)</a:t>
            </a:r>
          </a:p>
          <a:p>
            <a:endParaRPr lang="pt-BR" altLang="en-US" sz="2000" dirty="0"/>
          </a:p>
          <a:p>
            <a:pPr marL="457200" indent="-457200">
              <a:buAutoNum type="alphaUcPeriod" startAt="2"/>
            </a:pPr>
            <a:r>
              <a:rPr lang="pt-BR" altLang="en-US" sz="2000" dirty="0"/>
              <a:t>Use the equation    E</a:t>
            </a:r>
            <a:r>
              <a:rPr lang="pt-BR" altLang="en-US" sz="2000" baseline="30000" dirty="0"/>
              <a:t>o</a:t>
            </a:r>
            <a:r>
              <a:rPr lang="pt-BR" altLang="en-US" sz="2000" dirty="0"/>
              <a:t>   =  0.0592/n  log K to find  K for this reaction.</a:t>
            </a:r>
          </a:p>
          <a:p>
            <a:endParaRPr lang="pt-BR" altLang="en-US" sz="2000" dirty="0"/>
          </a:p>
          <a:p>
            <a:r>
              <a:rPr lang="pt-BR" altLang="en-US" sz="2000" dirty="0"/>
              <a:t>C.   Find the cell potential,   E,  when  Cr</a:t>
            </a:r>
            <a:r>
              <a:rPr lang="pt-BR" altLang="en-US" sz="2000" baseline="-25000" dirty="0"/>
              <a:t>2</a:t>
            </a:r>
            <a:r>
              <a:rPr lang="pt-BR" altLang="en-US" sz="2000" dirty="0"/>
              <a:t>O</a:t>
            </a:r>
            <a:r>
              <a:rPr lang="pt-BR" altLang="en-US" sz="2000" baseline="-25000" dirty="0"/>
              <a:t>7</a:t>
            </a:r>
            <a:r>
              <a:rPr lang="pt-BR" altLang="en-US" sz="2000" baseline="30000" dirty="0"/>
              <a:t>2-</a:t>
            </a:r>
            <a:r>
              <a:rPr lang="pt-BR" altLang="en-US" sz="2000" dirty="0"/>
              <a:t>  and Cr</a:t>
            </a:r>
            <a:r>
              <a:rPr lang="pt-BR" altLang="en-US" sz="2000" baseline="30000" dirty="0"/>
              <a:t>3+</a:t>
            </a:r>
            <a:r>
              <a:rPr lang="pt-BR" altLang="en-US" sz="2000" dirty="0"/>
              <a:t>  and I-  are all 1.00 molar,   and the pH is  2.00.    </a:t>
            </a:r>
          </a:p>
          <a:p>
            <a:endParaRPr lang="pt-BR" altLang="en-US" sz="2000" dirty="0"/>
          </a:p>
          <a:p>
            <a:endParaRPr lang="en-US" altLang="en-US" sz="2000" dirty="0"/>
          </a:p>
        </p:txBody>
      </p:sp>
    </p:spTree>
    <p:extLst>
      <p:ext uri="{BB962C8B-B14F-4D97-AF65-F5344CB8AC3E}">
        <p14:creationId xmlns:p14="http://schemas.microsoft.com/office/powerpoint/2010/main" val="11031284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998902-08A3-46E1-9940-FF85A05386FB}"/>
              </a:ext>
            </a:extLst>
          </p:cNvPr>
          <p:cNvSpPr txBox="1"/>
          <p:nvPr/>
        </p:nvSpPr>
        <p:spPr>
          <a:xfrm>
            <a:off x="461394" y="121955"/>
            <a:ext cx="8011486" cy="6786473"/>
          </a:xfrm>
          <a:prstGeom prst="rect">
            <a:avLst/>
          </a:prstGeom>
          <a:noFill/>
        </p:spPr>
        <p:txBody>
          <a:bodyPr wrap="square">
            <a:spAutoFit/>
          </a:bodyPr>
          <a:lstStyle/>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IX.   A standard chemical cell is constructed using 1.00 molar solutions of Ni(NO</a:t>
            </a:r>
            <a:r>
              <a:rPr lang="en-US" sz="1800" baseline="-25000" dirty="0">
                <a:effectLst/>
                <a:latin typeface="Rockwell" panose="02060603020205020403" pitchFamily="18" charset="0"/>
                <a:ea typeface="Times New Roman" panose="02020603050405020304" pitchFamily="18" charset="0"/>
                <a:cs typeface="Times New Roman" panose="02020603050405020304" pitchFamily="18" charset="0"/>
              </a:rPr>
              <a:t>3</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a:t>
            </a:r>
            <a:r>
              <a:rPr lang="en-US" sz="1800" baseline="-25000" dirty="0">
                <a:effectLst/>
                <a:latin typeface="Rockwell" panose="02060603020205020403" pitchFamily="18" charset="0"/>
                <a:ea typeface="Times New Roman" panose="02020603050405020304" pitchFamily="18" charset="0"/>
                <a:cs typeface="Times New Roman" panose="02020603050405020304" pitchFamily="18" charset="0"/>
              </a:rPr>
              <a:t>2</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and          Zn(NO</a:t>
            </a:r>
            <a:r>
              <a:rPr lang="en-US" sz="1800" baseline="-25000" dirty="0">
                <a:effectLst/>
                <a:latin typeface="Rockwell" panose="02060603020205020403" pitchFamily="18" charset="0"/>
                <a:ea typeface="Times New Roman" panose="02020603050405020304" pitchFamily="18" charset="0"/>
                <a:cs typeface="Times New Roman" panose="02020603050405020304" pitchFamily="18" charset="0"/>
              </a:rPr>
              <a:t>3</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a:t>
            </a:r>
            <a:r>
              <a:rPr lang="en-US" sz="1800" baseline="-25000" dirty="0">
                <a:effectLst/>
                <a:latin typeface="Rockwell" panose="02060603020205020403" pitchFamily="18" charset="0"/>
                <a:ea typeface="Times New Roman" panose="02020603050405020304" pitchFamily="18" charset="0"/>
                <a:cs typeface="Times New Roman" panose="02020603050405020304" pitchFamily="18" charset="0"/>
              </a:rPr>
              <a:t>2</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   zinc metal, and nickel metal.</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A.  Draw a labeled diagram of the cell.  Indicate on your diagram</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1. the direction of electron flow through the connecting wire</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2.  The + pole  </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3.  The cathode  </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a:t>
            </a:r>
            <a:r>
              <a:rPr lang="en-US" sz="1050" dirty="0">
                <a:effectLst/>
                <a:latin typeface="Rockwell" panose="02060603020205020403" pitchFamily="18" charset="0"/>
                <a:ea typeface="Times New Roman" panose="02020603050405020304" pitchFamily="18" charset="0"/>
              </a:rPr>
              <a:t>( 6 pts)</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B.  (answer “increases,” “decreases” or “remains the same.”  </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050" dirty="0">
                <a:effectLst/>
                <a:latin typeface="Rockwell" panose="02060603020205020403" pitchFamily="18" charset="0"/>
                <a:ea typeface="Times New Roman" panose="02020603050405020304" pitchFamily="18" charset="0"/>
              </a:rPr>
              <a:t>( 4 pts)</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1.  When additional solid Ni(NO</a:t>
            </a:r>
            <a:r>
              <a:rPr lang="en-US" sz="1800" baseline="-25000" dirty="0">
                <a:effectLst/>
                <a:latin typeface="Rockwell" panose="02060603020205020403" pitchFamily="18" charset="0"/>
                <a:ea typeface="Times New Roman" panose="02020603050405020304" pitchFamily="18" charset="0"/>
                <a:cs typeface="Times New Roman" panose="02020603050405020304" pitchFamily="18" charset="0"/>
              </a:rPr>
              <a:t>3</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a:t>
            </a:r>
            <a:r>
              <a:rPr lang="en-US" sz="1800" baseline="-25000" dirty="0">
                <a:effectLst/>
                <a:latin typeface="Rockwell" panose="02060603020205020403" pitchFamily="18" charset="0"/>
                <a:ea typeface="Times New Roman" panose="02020603050405020304" pitchFamily="18" charset="0"/>
                <a:cs typeface="Times New Roman" panose="02020603050405020304" pitchFamily="18" charset="0"/>
              </a:rPr>
              <a:t>2</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is dissolved in the nickel half cell,</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the voltage _____________________</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2.   If the size of the zinc electrode is increased, the voltage _______________</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C.   Write a balanced equation for the reaction that occurs in this cell.   </a:t>
            </a:r>
            <a:r>
              <a:rPr lang="en-US" sz="1050" dirty="0">
                <a:effectLst/>
                <a:latin typeface="Rockwell" panose="02060603020205020403" pitchFamily="18" charset="0"/>
                <a:ea typeface="Times New Roman" panose="02020603050405020304" pitchFamily="18" charset="0"/>
              </a:rPr>
              <a:t>( 2 pts)</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D.   Find   </a:t>
            </a:r>
            <a:r>
              <a:rPr lang="en-US" sz="1800" i="1" dirty="0" err="1">
                <a:effectLst/>
                <a:latin typeface="Rockwell" panose="02060603020205020403" pitchFamily="18" charset="0"/>
                <a:ea typeface="Times New Roman" panose="02020603050405020304" pitchFamily="18" charset="0"/>
                <a:cs typeface="Times New Roman" panose="02020603050405020304" pitchFamily="18" charset="0"/>
              </a:rPr>
              <a:t>E</a:t>
            </a:r>
            <a:r>
              <a:rPr lang="en-US" sz="1800" baseline="30000" dirty="0" err="1">
                <a:effectLst/>
                <a:latin typeface="Rockwell" panose="02060603020205020403" pitchFamily="18" charset="0"/>
                <a:ea typeface="Times New Roman" panose="02020603050405020304" pitchFamily="18" charset="0"/>
                <a:cs typeface="Times New Roman" panose="02020603050405020304" pitchFamily="18" charset="0"/>
              </a:rPr>
              <a:t>o</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for the cell, in volts.    </a:t>
            </a:r>
            <a:r>
              <a:rPr lang="en-US" sz="1050" dirty="0">
                <a:effectLst/>
                <a:latin typeface="Rockwell" panose="02060603020205020403" pitchFamily="18" charset="0"/>
                <a:ea typeface="Times New Roman" panose="02020603050405020304" pitchFamily="18" charset="0"/>
              </a:rPr>
              <a:t>( 2 pts)</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E.   Find </a:t>
            </a:r>
            <a:r>
              <a:rPr lang="en-US" sz="1800" dirty="0" err="1">
                <a:effectLst/>
                <a:latin typeface="Rockwell" panose="02060603020205020403" pitchFamily="18" charset="0"/>
                <a:ea typeface="Times New Roman" panose="02020603050405020304" pitchFamily="18" charset="0"/>
                <a:cs typeface="Times New Roman" panose="02020603050405020304" pitchFamily="18" charset="0"/>
              </a:rPr>
              <a:t>ΔG</a:t>
            </a:r>
            <a:r>
              <a:rPr lang="en-US" sz="1800" baseline="30000" dirty="0" err="1">
                <a:effectLst/>
                <a:latin typeface="Rockwell" panose="02060603020205020403" pitchFamily="18" charset="0"/>
                <a:ea typeface="Times New Roman" panose="02020603050405020304" pitchFamily="18" charset="0"/>
                <a:cs typeface="Times New Roman" panose="02020603050405020304" pitchFamily="18" charset="0"/>
              </a:rPr>
              <a:t>o</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for the reaction you wrote in part C.    </a:t>
            </a:r>
            <a:r>
              <a:rPr lang="en-US" sz="1050" dirty="0">
                <a:effectLst/>
                <a:latin typeface="Rockwell" panose="02060603020205020403" pitchFamily="18" charset="0"/>
                <a:ea typeface="Times New Roman" panose="02020603050405020304" pitchFamily="18" charset="0"/>
              </a:rPr>
              <a:t>( 2 pts)</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F.   Find the voltage produced by this cell when the Zn</a:t>
            </a:r>
            <a:r>
              <a:rPr lang="en-US" sz="1800" baseline="30000" dirty="0">
                <a:effectLst/>
                <a:latin typeface="Rockwell" panose="02060603020205020403" pitchFamily="18" charset="0"/>
                <a:ea typeface="Times New Roman" panose="02020603050405020304" pitchFamily="18" charset="0"/>
                <a:cs typeface="Times New Roman" panose="02020603050405020304" pitchFamily="18" charset="0"/>
              </a:rPr>
              <a:t>2+</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is 1.99 molar, and the</a:t>
            </a:r>
            <a:r>
              <a:rPr lang="en-US" dirty="0">
                <a:latin typeface="Rockwell" panose="02060603020205020403" pitchFamily="18" charset="0"/>
                <a:ea typeface="Times New Roman" panose="02020603050405020304" pitchFamily="18" charset="0"/>
              </a:rPr>
              <a:t>      </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[Ni</a:t>
            </a:r>
            <a:r>
              <a:rPr lang="en-US" sz="1800" baseline="30000" dirty="0">
                <a:effectLst/>
                <a:latin typeface="Rockwell" panose="02060603020205020403" pitchFamily="18" charset="0"/>
                <a:ea typeface="Times New Roman" panose="02020603050405020304" pitchFamily="18" charset="0"/>
                <a:cs typeface="Times New Roman" panose="02020603050405020304" pitchFamily="18" charset="0"/>
              </a:rPr>
              <a:t>2+</a:t>
            </a:r>
            <a:r>
              <a:rPr lang="en-US" sz="1800" dirty="0">
                <a:effectLst/>
                <a:latin typeface="Rockwell" panose="02060603020205020403" pitchFamily="18" charset="0"/>
                <a:ea typeface="Times New Roman" panose="02020603050405020304" pitchFamily="18" charset="0"/>
                <a:cs typeface="Times New Roman" panose="02020603050405020304" pitchFamily="18" charset="0"/>
              </a:rPr>
              <a:t>] is 0.0100 molar                   </a:t>
            </a:r>
            <a:r>
              <a:rPr lang="en-US" sz="1050" dirty="0">
                <a:effectLst/>
                <a:latin typeface="Rockwell" panose="02060603020205020403" pitchFamily="18" charset="0"/>
                <a:ea typeface="Times New Roman" panose="02020603050405020304" pitchFamily="18" charset="0"/>
              </a:rPr>
              <a:t>( 3 pts)</a:t>
            </a:r>
            <a:endParaRPr lang="en-US" sz="1800" dirty="0">
              <a:effectLst/>
              <a:latin typeface="Rockwell" panose="02060603020205020403" pitchFamily="18" charset="0"/>
              <a:ea typeface="Times New Roman" panose="02020603050405020304" pitchFamily="18" charset="0"/>
            </a:endParaRP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Rockwell" panose="02060603020205020403" pitchFamily="18" charset="0"/>
                <a:ea typeface="Times New Roman" panose="02020603050405020304" pitchFamily="18" charset="0"/>
              </a:rPr>
              <a:t> </a:t>
            </a:r>
          </a:p>
          <a:p>
            <a:pPr marL="0" marR="0">
              <a:spcBef>
                <a:spcPts val="0"/>
              </a:spcBef>
              <a:spcAft>
                <a:spcPts val="0"/>
              </a:spcAft>
              <a:tabLst>
                <a:tab pos="-9144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486400" algn="l"/>
                <a:tab pos="5943600" algn="l"/>
                <a:tab pos="6400800" algn="l"/>
                <a:tab pos="6858000" algn="l"/>
                <a:tab pos="7315200" algn="l"/>
                <a:tab pos="7772400" algn="l"/>
                <a:tab pos="8229600" algn="l"/>
              </a:tabLst>
            </a:pPr>
            <a:r>
              <a:rPr lang="en-US" sz="1800" dirty="0">
                <a:effectLst/>
                <a:latin typeface="Baskerville"/>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8408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Oxidation-Reduction (Redox) Reactions </a:t>
            </a:r>
          </a:p>
        </p:txBody>
      </p:sp>
      <p:sp>
        <p:nvSpPr>
          <p:cNvPr id="3" name="Content Placeholder 2"/>
          <p:cNvSpPr>
            <a:spLocks noGrp="1"/>
          </p:cNvSpPr>
          <p:nvPr>
            <p:ph idx="1"/>
          </p:nvPr>
        </p:nvSpPr>
        <p:spPr>
          <a:xfrm>
            <a:off x="628649" y="955965"/>
            <a:ext cx="8104289" cy="5402890"/>
          </a:xfrm>
        </p:spPr>
        <p:txBody>
          <a:bodyPr>
            <a:normAutofit lnSpcReduction="10000"/>
          </a:bodyPr>
          <a:lstStyle/>
          <a:p>
            <a:r>
              <a:rPr lang="en-US" sz="2600" dirty="0"/>
              <a:t>Some  processes that do </a:t>
            </a:r>
            <a:r>
              <a:rPr lang="en-US" sz="2600" b="1" dirty="0"/>
              <a:t>not</a:t>
            </a:r>
            <a:r>
              <a:rPr lang="en-US" sz="2600" dirty="0"/>
              <a:t> involve the transfer of electrons are still called  “redox”.   </a:t>
            </a:r>
          </a:p>
          <a:p>
            <a:pPr marL="0" indent="0">
              <a:buNone/>
            </a:pPr>
            <a:r>
              <a:rPr lang="en-US" sz="2600" dirty="0"/>
              <a:t>    We saw that when Mg burns in oxygen, the Mg loses electrons, and the oxygen gains….clearly a redox reaction. But do we wish to limit the “redox” concept only to formation of ionic compounds?</a:t>
            </a:r>
          </a:p>
          <a:p>
            <a:pPr marL="0" indent="0">
              <a:buNone/>
            </a:pPr>
            <a:r>
              <a:rPr lang="en-US" sz="2600" dirty="0"/>
              <a:t>Sulfur burns in oxygen.   S  +  O</a:t>
            </a:r>
            <a:r>
              <a:rPr lang="en-US" sz="2600" baseline="-25000" dirty="0"/>
              <a:t>2</a:t>
            </a:r>
            <a:r>
              <a:rPr lang="en-US" sz="2600" dirty="0"/>
              <a:t>  </a:t>
            </a:r>
            <a:r>
              <a:rPr lang="en-US" sz="2600" dirty="0">
                <a:sym typeface="Symbol" panose="05050102010706020507" pitchFamily="18" charset="2"/>
              </a:rPr>
              <a:t>  SO</a:t>
            </a:r>
            <a:r>
              <a:rPr lang="en-US" sz="2600" baseline="-25000" dirty="0">
                <a:sym typeface="Symbol" panose="05050102010706020507" pitchFamily="18" charset="2"/>
              </a:rPr>
              <a:t>2</a:t>
            </a:r>
            <a:r>
              <a:rPr lang="en-US" sz="2600" dirty="0">
                <a:sym typeface="Symbol" panose="05050102010706020507" pitchFamily="18" charset="2"/>
              </a:rPr>
              <a:t>    No ions are formed, so no electrons are “transferred.”   But we STILL want to call this reaction the oxidation of sulfur…..</a:t>
            </a:r>
            <a:endParaRPr lang="en-US" sz="2600" dirty="0"/>
          </a:p>
          <a:p>
            <a:pPr marL="0" indent="0">
              <a:buNone/>
            </a:pPr>
            <a:r>
              <a:rPr lang="en-US" dirty="0"/>
              <a:t>.</a:t>
            </a:r>
          </a:p>
          <a:p>
            <a:pPr marL="0" indent="0">
              <a:buNone/>
            </a:pPr>
            <a:r>
              <a:rPr lang="en-US" sz="2400" dirty="0">
                <a:solidFill>
                  <a:srgbClr val="0070C0"/>
                </a:solidFill>
              </a:rPr>
              <a:t>We resolve this problem through the use of </a:t>
            </a:r>
            <a:r>
              <a:rPr lang="en-US" sz="2400" b="1" dirty="0">
                <a:solidFill>
                  <a:srgbClr val="0070C0"/>
                </a:solidFill>
              </a:rPr>
              <a:t>oxidation numbers.</a:t>
            </a:r>
            <a:endParaRPr lang="en-US" sz="2600" dirty="0">
              <a:solidFill>
                <a:srgbClr val="0070C0"/>
              </a:solidFill>
            </a:endParaRPr>
          </a:p>
          <a:p>
            <a:r>
              <a:rPr lang="en-US" dirty="0"/>
              <a:t> </a:t>
            </a:r>
            <a:r>
              <a:rPr lang="en-US" sz="2400" dirty="0"/>
              <a:t>The </a:t>
            </a:r>
            <a:r>
              <a:rPr lang="en-US" sz="2400" b="1" dirty="0"/>
              <a:t>oxidation number </a:t>
            </a:r>
            <a:r>
              <a:rPr lang="en-US" sz="2400" dirty="0"/>
              <a:t>(or oxidation state) of an element in a compound is the charge its atoms would possess if the compound was ionic.   If SO</a:t>
            </a:r>
            <a:r>
              <a:rPr lang="en-US" sz="2400" baseline="-25000" dirty="0"/>
              <a:t>2</a:t>
            </a:r>
            <a:r>
              <a:rPr lang="en-US" sz="2400" dirty="0"/>
              <a:t>  was ionic, then the sulfur WOULD be +4,  and the oxygen  -2.   </a:t>
            </a:r>
          </a:p>
          <a:p>
            <a:endParaRPr lang="en-US" dirty="0"/>
          </a:p>
          <a:p>
            <a:endParaRPr lang="en-US" dirty="0"/>
          </a:p>
        </p:txBody>
      </p:sp>
    </p:spTree>
    <p:extLst>
      <p:ext uri="{BB962C8B-B14F-4D97-AF65-F5344CB8AC3E}">
        <p14:creationId xmlns:p14="http://schemas.microsoft.com/office/powerpoint/2010/main" val="3509870317"/>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1244</TotalTime>
  <Words>6690</Words>
  <Application>Microsoft Office PowerPoint</Application>
  <PresentationFormat>On-screen Show (4:3)</PresentationFormat>
  <Paragraphs>688</Paragraphs>
  <Slides>82</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2" baseType="lpstr">
      <vt:lpstr>Arial</vt:lpstr>
      <vt:lpstr>Arial Rounded MT Bold</vt:lpstr>
      <vt:lpstr>Baskerville</vt:lpstr>
      <vt:lpstr>Calibri</vt:lpstr>
      <vt:lpstr>Calibri Light</vt:lpstr>
      <vt:lpstr>Rockwell</vt:lpstr>
      <vt:lpstr>Symbol</vt:lpstr>
      <vt:lpstr>Times New Roman</vt:lpstr>
      <vt:lpstr>Office Theme</vt:lpstr>
      <vt:lpstr>Equation</vt:lpstr>
      <vt:lpstr>PowerPoint Presentation</vt:lpstr>
      <vt:lpstr>Chapter Outline</vt:lpstr>
      <vt:lpstr>Figure 17.1</vt:lpstr>
      <vt:lpstr>PowerPoint Presentation</vt:lpstr>
      <vt:lpstr>1775.   Antione Lavoisier explains combustion.  </vt:lpstr>
      <vt:lpstr>Oxidation-Reduction (Redox) Reactions</vt:lpstr>
      <vt:lpstr>Oxidation-Reduction (Redox) Reactions</vt:lpstr>
      <vt:lpstr>Reducing and Oxidizing Agents</vt:lpstr>
      <vt:lpstr>Oxidation-Reduction (Redox) Reactions </vt:lpstr>
      <vt:lpstr>PowerPoint Presentation</vt:lpstr>
      <vt:lpstr>Rules for Assigning Oxidation Numbers</vt:lpstr>
      <vt:lpstr>Rules for Assigning Oxidation Numbers </vt:lpstr>
      <vt:lpstr>Rules for Assigning Oxidation Numbers</vt:lpstr>
      <vt:lpstr>Example 4.5</vt:lpstr>
      <vt:lpstr>Example 4.5</vt:lpstr>
      <vt:lpstr>Example 4.5</vt:lpstr>
      <vt:lpstr>Oxidation-Reduction (Redox) Reactions </vt:lpstr>
      <vt:lpstr>Types of Redox Reactions (</vt:lpstr>
      <vt:lpstr>Figure 4.9</vt:lpstr>
      <vt:lpstr>Balancing Redox Reactions via the Half-Reaction Method</vt:lpstr>
      <vt:lpstr>Steps for Balancing Redox Reactions </vt:lpstr>
      <vt:lpstr>Steps for Balancing Redox Reactions</vt:lpstr>
      <vt:lpstr>Example 4.7</vt:lpstr>
      <vt:lpstr>Example 4.7</vt:lpstr>
      <vt:lpstr>Example 4.7</vt:lpstr>
      <vt:lpstr>Example 4.7</vt:lpstr>
      <vt:lpstr>Example 4.7</vt:lpstr>
      <vt:lpstr>Example 4.7</vt:lpstr>
      <vt:lpstr>Example 4.7</vt:lpstr>
      <vt:lpstr>Learning Objectives</vt:lpstr>
      <vt:lpstr>Electrochemistry</vt:lpstr>
      <vt:lpstr>Review of Redox Chemistry</vt:lpstr>
      <vt:lpstr>Oxidizing Agent and Reducing Agent</vt:lpstr>
      <vt:lpstr>Oxidation Number (or Oxidation State)</vt:lpstr>
      <vt:lpstr>Redox Reactions and Oxidation Numbers</vt:lpstr>
      <vt:lpstr>Learning Objectives</vt:lpstr>
      <vt:lpstr>Cu-Ag+ Redox Reaction</vt:lpstr>
      <vt:lpstr>Figure 17.2</vt:lpstr>
      <vt:lpstr>Galvanic Cells (Voltaic Cells)</vt:lpstr>
      <vt:lpstr>Galvanic Cells</vt:lpstr>
      <vt:lpstr>Figure 17.3</vt:lpstr>
      <vt:lpstr>Cu-Ag+ Galvanic Cell</vt:lpstr>
      <vt:lpstr>Figure 17.3</vt:lpstr>
      <vt:lpstr>PowerPoint Presentation</vt:lpstr>
      <vt:lpstr>PowerPoint Presentation</vt:lpstr>
      <vt:lpstr>PowerPoint Presentation</vt:lpstr>
      <vt:lpstr>Cu-Ag+ Galvanic Cell</vt:lpstr>
      <vt:lpstr>Cu-Ag+ Galvanic Cell</vt:lpstr>
      <vt:lpstr>Charge Balance</vt:lpstr>
      <vt:lpstr>Salt Bridges</vt:lpstr>
      <vt:lpstr>Cell Notation</vt:lpstr>
      <vt:lpstr>PowerPoint Presentation</vt:lpstr>
      <vt:lpstr>Figure 17.4</vt:lpstr>
      <vt:lpstr>Galvanic Cell Summary</vt:lpstr>
      <vt:lpstr>Learning Objectives</vt:lpstr>
      <vt:lpstr>Electrode and Cell Potentials</vt:lpstr>
      <vt:lpstr>Cell Potential</vt:lpstr>
      <vt:lpstr>Figure 17.5</vt:lpstr>
      <vt:lpstr>Standard Potentials (E°)</vt:lpstr>
      <vt:lpstr>E° Cathode and Anode</vt:lpstr>
      <vt:lpstr>E° Cathode and Anode</vt:lpstr>
      <vt:lpstr>E° Cathode and Anode</vt:lpstr>
      <vt:lpstr>PowerPoint Presentation</vt:lpstr>
      <vt:lpstr>Figure 17.6</vt:lpstr>
      <vt:lpstr>Table 17.1 Selected Standard Reduction Potentials at 25 °C (continued)</vt:lpstr>
      <vt:lpstr>Table 17.1 Selected Standard Reduction Potentials at 25 °C</vt:lpstr>
      <vt:lpstr>Learning Objectives</vt:lpstr>
      <vt:lpstr>Potential, Free Energy, and Equilibrium</vt:lpstr>
      <vt:lpstr>Relationship Between E°, ΔG° and K</vt:lpstr>
      <vt:lpstr>Relationship Between E°, ΔG° and K</vt:lpstr>
      <vt:lpstr>Previous problem  </vt:lpstr>
      <vt:lpstr>Relationship Between E°, ΔG° and K</vt:lpstr>
      <vt:lpstr>Effect of Concentration on Potential</vt:lpstr>
      <vt:lpstr>Effect of Concentration on Potential</vt:lpstr>
      <vt:lpstr>The Nernst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17 - Electrochemistry</dc:title>
  <dc:creator>Spuddy McSpare</dc:creator>
  <cp:lastModifiedBy>paul cohen</cp:lastModifiedBy>
  <cp:revision>106</cp:revision>
  <dcterms:created xsi:type="dcterms:W3CDTF">2012-06-04T02:13:36Z</dcterms:created>
  <dcterms:modified xsi:type="dcterms:W3CDTF">2022-03-28T17:24:15Z</dcterms:modified>
</cp:coreProperties>
</file>