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44"/>
  </p:notesMasterIdLst>
  <p:handoutMasterIdLst>
    <p:handoutMasterId r:id="rId45"/>
  </p:handoutMasterIdLst>
  <p:sldIdLst>
    <p:sldId id="256" r:id="rId2"/>
    <p:sldId id="315" r:id="rId3"/>
    <p:sldId id="316" r:id="rId4"/>
    <p:sldId id="318" r:id="rId5"/>
    <p:sldId id="296" r:id="rId6"/>
    <p:sldId id="319" r:id="rId7"/>
    <p:sldId id="320" r:id="rId8"/>
    <p:sldId id="353" r:id="rId9"/>
    <p:sldId id="354" r:id="rId10"/>
    <p:sldId id="322" r:id="rId11"/>
    <p:sldId id="321" r:id="rId12"/>
    <p:sldId id="355" r:id="rId13"/>
    <p:sldId id="325" r:id="rId14"/>
    <p:sldId id="352" r:id="rId15"/>
    <p:sldId id="281" r:id="rId16"/>
    <p:sldId id="326" r:id="rId17"/>
    <p:sldId id="327" r:id="rId18"/>
    <p:sldId id="328" r:id="rId19"/>
    <p:sldId id="329" r:id="rId20"/>
    <p:sldId id="330" r:id="rId21"/>
    <p:sldId id="292" r:id="rId22"/>
    <p:sldId id="297" r:id="rId23"/>
    <p:sldId id="332" r:id="rId24"/>
    <p:sldId id="333" r:id="rId25"/>
    <p:sldId id="334" r:id="rId26"/>
    <p:sldId id="335" r:id="rId27"/>
    <p:sldId id="336" r:id="rId28"/>
    <p:sldId id="337" r:id="rId29"/>
    <p:sldId id="303" r:id="rId30"/>
    <p:sldId id="338" r:id="rId31"/>
    <p:sldId id="339" r:id="rId32"/>
    <p:sldId id="340" r:id="rId33"/>
    <p:sldId id="308" r:id="rId34"/>
    <p:sldId id="307" r:id="rId35"/>
    <p:sldId id="306" r:id="rId36"/>
    <p:sldId id="312" r:id="rId37"/>
    <p:sldId id="341" r:id="rId38"/>
    <p:sldId id="342" r:id="rId39"/>
    <p:sldId id="343" r:id="rId40"/>
    <p:sldId id="344" r:id="rId41"/>
    <p:sldId id="287" r:id="rId42"/>
    <p:sldId id="35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574" autoAdjust="0"/>
  </p:normalViewPr>
  <p:slideViewPr>
    <p:cSldViewPr snapToGrid="0" snapToObjects="1">
      <p:cViewPr varScale="1">
        <p:scale>
          <a:sx n="57" d="100"/>
          <a:sy n="57" d="100"/>
        </p:scale>
        <p:origin x="1215"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3/8/2022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3:45.565"/>
    </inkml:context>
    <inkml:brush xml:id="br0">
      <inkml:brushProperty name="width" value="0.05" units="cm"/>
      <inkml:brushProperty name="height" value="0.05" units="cm"/>
    </inkml:brush>
  </inkml:definitions>
  <inkml:trace contextRef="#ctx0" brushRef="#br0">96 1475 455 0 0,'-3'0'107'0'0,"0"0"-1"0"0,0 0 0 0 0,0 1 0 0 0,0-1 0 0 0,0 1 1 0 0,0 0-1 0 0,0 0 0 0 0,0 0 0 0 0,1 0 0 0 0,-5 2 0 0 0,6-2-55 0 0,0-1 0 0 0,0 1 0 0 0,0 0 0 0 0,-1 0-1 0 0,1 0 1 0 0,0 0 0 0 0,0 0 0 0 0,1 0 0 0 0,-1 0-1 0 0,0 0 1 0 0,0 0 0 0 0,0 1 0 0 0,1-1-1 0 0,-1 0 1 0 0,1 0 0 0 0,-1 1 0 0 0,1-1 0 0 0,-1 0-1 0 0,1 1 1 0 0,0-1 0 0 0,0 1 0 0 0,-1 1-1 0 0,-1-5 209 0 0,-1-1-1 0 0,1 1 0 0 0,0 0 1 0 0,-1-1-1 0 0,1 1 0 0 0,-2-5 0 0 0,2 6-171 0 0,1 1 0 0 0,0-1-1 0 0,-1 1 1 0 0,1 0-1 0 0,0 0 1 0 0,-1 0-1 0 0,1 0 1 0 0,0 0 0 0 0,-1 0-1 0 0,1 0 1 0 0,0 0-1 0 0,0 0 1 0 0,-3 2-1 0 0,2 8 30 0 0,2-9-72 0 0,0 0 0 0 0,-1 0 0 0 0,1 0 0 0 0,0 0 0 0 0,0 0 0 0 0,0 1 0 0 0,-1-1 0 0 0,1 0 0 0 0,0 0 0 0 0,1 0-1 0 0,-1 0 1 0 0,0 1 0 0 0,0-1 0 0 0,0 0 0 0 0,1 0 0 0 0,-1 0 0 0 0,1 2 0 0 0,10 7 1629 0 0,5 4-1529 0 0,-16-13-72 0 0,-1 1-1 0 0,1 0 1 0 0,0-1 0 0 0,-1 1-1 0 0,1 0 1 0 0,-1-1-1 0 0,1 1 1 0 0,-2 2-1 0 0,-3 10 413 0 0,7 15-164 0 0,-2-28-305 0 0,0 0-1 0 0,0 1 0 0 0,1-1 1 0 0,-1 1-1 0 0,1-1 0 0 0,-1 0 1 0 0,1 0-1 0 0,-1 1 0 0 0,1-1 1 0 0,0 0-1 0 0,-1 0 0 0 0,1 0 0 0 0,0 0 1 0 0,0 1-1 0 0,0-1 0 0 0,0 0 1 0 0,0-1-1 0 0,2 2 0 0 0,-3-2-13 0 0,0 1 0 0 0,0-1 0 0 0,1 0 0 0 0,-1 0 0 0 0,0 0 0 0 0,0 0-1 0 0,1 0 1 0 0,-1 0 0 0 0,0 0 0 0 0,1 0 0 0 0,-1 0 0 0 0,0 0 0 0 0,0 0 0 0 0,1 0-1 0 0,-1 0 1 0 0,0 0 0 0 0,0 0 0 0 0,1 0 0 0 0,-1-1 0 0 0,0 1 0 0 0,0 0 0 0 0,1 0-1 0 0,-1 0 1 0 0,0 0 0 0 0,0 0 0 0 0,1-1 0 0 0,-1 1 0 0 0,0 0 0 0 0,0 0-1 0 0,0 0 1 0 0,1-1 0 0 0,-1 1 0 0 0,6-13 70 0 0,-2-14 109 0 0,-3-2 321 0 0,0 27-489 0 0,-1 0 0 0 0,0 0-1 0 0,1 0 1 0 0,-1 0-1 0 0,1 0 1 0 0,-1 1-1 0 0,1-1 1 0 0,0 0 0 0 0,0 0-1 0 0,0 0 1 0 0,2-3-1 0 0,-1 5-11 0 0,11 0 0 0 0,-12 0 0 0 0,-1 0 0 0 0,0-1 0 0 0,1 1 0 0 0,-1 0 0 0 0,0 0 0 0 0,0 0 0 0 0,1-1 0 0 0,-1 1 0 0 0,0 0 0 0 0,0 0 0 0 0,1-1 0 0 0,-1 1 0 0 0,0 0 0 0 0,0 0 0 0 0,0-1 0 0 0,1 1 0 0 0,-1 0 0 0 0,0-1 0 0 0,0 1 0 0 0,0 0 0 0 0,0-1 0 0 0,0 1 0 0 0,0 0 0 0 0,0-1 0 0 0,0 1 0 0 0,0 0 0 0 0,0-1 0 0 0,1-9 0 0 0,-1 9 0 0 0,0-14 0 0 0,0 12 1 0 0,0 3 0 0 0,0 0 0 0 0,0-1 1 0 0,0 1-1 0 0,0 0 0 0 0,0 0 0 0 0,0-1 0 0 0,0 1 1 0 0,0 0-1 0 0,0-1 0 0 0,0 1 0 0 0,0 0 1 0 0,0-1-1 0 0,0 1 0 0 0,0 0 0 0 0,0-1 1 0 0,0 1-1 0 0,1 0 0 0 0,-1-1 0 0 0,0 1 1 0 0,0 0-1 0 0,0 0 0 0 0,1-1 0 0 0,-1 1 1 0 0,0 0-1 0 0,0 0 0 0 0,1 0 0 0 0,-1-1 1 0 0,0 1-1 0 0,0 0 0 0 0,1 0 0 0 0,-1 0 1 0 0,0 0-1 0 0,1 0 0 0 0,-1-1 0 0 0,0 1 1 0 0,1 0-1 0 0,-1 0 0 0 0,0 0 0 0 0,1 0 1 0 0,-1 0-1 0 0,0 0 0 0 0,1 0 0 0 0,-1 0 1 0 0,0 0-1 0 0,0 0 0 0 0,1 0 0 0 0,-1 0 1 0 0,0 1-1 0 0,1-1 0 0 0,-1 0 0 0 0,4 0-1 0 0,0-1 0 0 0,0 1 0 0 0,0-1 0 0 0,0 0 0 0 0,0 0 0 0 0,0 0 0 0 0,-1-1 0 0 0,1 1 0 0 0,0-1 0 0 0,-1 0 0 0 0,1 0 0 0 0,-1 0 0 0 0,0-1 0 0 0,0 1 0 0 0,0-1 0 0 0,3-3 0 0 0,-1 0-10 0 0,0 0-1 0 0,0 0 0 0 0,-1-1 1 0 0,0 0-1 0 0,-1 0 1 0 0,5-11-1 0 0,-3 7 41 0 0,0 1 0 0 0,6-11 0 0 0,-10 19-13 0 0,0 1 0 0 0,0 0 0 0 0,0 0 0 0 0,0-1-1 0 0,1 1 1 0 0,-1 0 0 0 0,0 0 0 0 0,0 0 0 0 0,1 0 0 0 0,-1 0-1 0 0,1 0 1 0 0,-1 1 0 0 0,2-2 0 0 0,0 1-13 0 0,2-2-5 0 0,0 1 0 0 0,0-1 0 0 0,0 1 0 0 0,1 0 0 0 0,-1 1 0 0 0,1-1 0 0 0,0 1 0 0 0,-1 0 0 0 0,1 1-1 0 0,8-1 1 0 0,-8 0-9 0 0,0 0-1 0 0,0 0 0 0 0,0 0 0 0 0,-1-1 1 0 0,1 0-1 0 0,0 0 0 0 0,-1-1 0 0 0,1 1 0 0 0,-1-1 1 0 0,0 0-1 0 0,0-1 0 0 0,0 1 0 0 0,5-6 1 0 0,-3 1 26 0 0,-1 0 0 0 0,0-1 0 0 0,-1 0 0 0 0,0 0 0 0 0,0 0 0 0 0,-1-1 0 0 0,5-16 0 0 0,-8 25-6 0 0,-1 0-8 0 0,0 1 1 0 0,0-1 0 0 0,0 1-1 0 0,0 0 1 0 0,0-1 0 0 0,0 1 0 0 0,0-1-1 0 0,0 1 1 0 0,1-1 0 0 0,-1 1-1 0 0,0 0 1 0 0,0-1 0 0 0,0 1-1 0 0,1-1 1 0 0,-1 1 0 0 0,0 0-1 0 0,1-1 1 0 0,-1 1 0 0 0,0 0-1 0 0,1-1 1 0 0,-1 1 0 0 0,0 0-1 0 0,1 0 1 0 0,-1-1 0 0 0,0 1-1 0 0,1 0 1 0 0,-1 0 0 0 0,1 0-1 0 0,-1 0 1 0 0,0-1 0 0 0,1 1-1 0 0,-1 0 1 0 0,1 0 0 0 0,-1 0-1 0 0,1 0 1 0 0,-1 0 0 0 0,1 0 0 0 0,-1 0-1 0 0,1 0 1 0 0,-1 0 0 0 0,0 0-1 0 0,1 0 1 0 0,-1 1 0 0 0,1-1-1 0 0,-1 0 1 0 0,1 0 0 0 0,0 1-1 0 0,-1-1-2 0 0,1 0 0 0 0,-1 1-1 0 0,1-1 1 0 0,-1 0 0 0 0,1 0-1 0 0,-1 1 1 0 0,1-1 0 0 0,0 0-1 0 0,-1 0 1 0 0,1 0-1 0 0,-1 0 1 0 0,1 0 0 0 0,-1 0-1 0 0,1 0 1 0 0,0 0 0 0 0,-1 0-1 0 0,1 0 1 0 0,-1 0 0 0 0,1 0-1 0 0,0 0 1 0 0,-1 0 0 0 0,1 0-1 0 0,-1-1 1 0 0,1 1 0 0 0,-1 0-1 0 0,1 0 1 0 0,-1-1-1 0 0,1 1 1 0 0,-1 0 0 0 0,1-1-1 0 0,-1 1 1 0 0,1-1 0 0 0,-1 1-1 0 0,1-1 1 0 0,-1 1 0 0 0,0-1-1 0 0,1 1 1 0 0,-1-1 0 0 0,0 1-1 0 0,0-1 1 0 0,1 1 0 0 0,-1-2-1 0 0,1-1-4 0 0,0-1 0 0 0,0 0 0 0 0,0 0 0 0 0,0 0 0 0 0,-1-4 0 0 0,1 3-3 0 0,-1 1 3 0 0,1-8 40 0 0,1 1 0 0 0,0 0 0 0 0,0-1 0 0 0,5-10 0 0 0,-6 19-30 0 0,0 1 0 0 0,0-1 0 0 0,0 1 0 0 0,0-1 0 0 0,1 1 0 0 0,-1 0 0 0 0,1-1 0 0 0,0 1 0 0 0,-1 0 0 0 0,1 0 0 0 0,0 0 0 0 0,0 0 0 0 0,0 1 0 0 0,1-1 0 0 0,-1 0 0 0 0,0 1 0 0 0,1 0 0 0 0,-1-1 0 0 0,1 1 0 0 0,-1 0 0 0 0,1 0 0 0 0,5 0 0 0 0,8-2-108 0 0,28 0 0 0 0,-43 3 96 0 0,1 0 1 0 0,-1-1 0 0 0,0 1-1 0 0,1 0 1 0 0,-1-1 0 0 0,0 1-1 0 0,1-1 1 0 0,-1 1-1 0 0,0-1 1 0 0,0 1 0 0 0,1-1-1 0 0,-1 0 1 0 0,0 0 0 0 0,0 0-1 0 0,0 1 1 0 0,0-1 0 0 0,0 0-1 0 0,0 0 1 0 0,0-1 0 0 0,-1 1-1 0 0,1 0 1 0 0,0 0-1 0 0,0 0 1 0 0,-1 0 0 0 0,1-2-1 0 0,2-4-47 0 0,0-1-1 0 0,-1 0 1 0 0,2-10-1 0 0,1-2 5 0 0,-4 16 50 0 0,0 1 0 0 0,1-1 0 0 0,-1 1 0 0 0,0-1 0 0 0,1 1 0 0 0,0 0 0 0 0,0-1 0 0 0,0 1 0 0 0,0 0 0 0 0,1 0 0 0 0,-1 0 0 0 0,1 1 0 0 0,-1-1 0 0 0,1 1 0 0 0,0-1 0 0 0,0 1 0 0 0,0 0 0 0 0,1 0 0 0 0,-1 0 0 0 0,0 1 0 0 0,8-3 0 0 0,2 1-4 0 0,-6 1-6 0 0,1 0 1 0 0,-1 0-1 0 0,7-3 0 0 0,-11 3 7 0 0,0 1 1 0 0,0-1-1 0 0,-1 0 0 0 0,1 1 1 0 0,-1-1-1 0 0,0 0 1 0 0,1-1-1 0 0,-1 1 0 0 0,0 0 1 0 0,3-5-1 0 0,-1 0-4 0 0,0 0 0 0 0,-1 0-1 0 0,0 0 1 0 0,0 0-1 0 0,0-1 1 0 0,2-11 0 0 0,4-48-97 0 0,-7 49 76 0 0,0 0 0 0 0,10-34-1 0 0,-10 47 29 0 0,13-34 0 0 0,-13 36 0 0 0,0 0 0 0 0,0 0 0 0 0,0 0 0 0 0,0 0 0 0 0,1 0 0 0 0,-1 1 0 0 0,1-1 0 0 0,0 1 0 0 0,4-3 0 0 0,-4 3-6 0 0,0 0 0 0 0,0 1-1 0 0,0 0 1 0 0,0-1 0 0 0,1 1 0 0 0,3 0-1 0 0,-5 0 3 0 0,0 1 0 0 0,0 0-1 0 0,0-1 1 0 0,0 1 0 0 0,0-1-1 0 0,0 0 1 0 0,-1 1-1 0 0,1-1 1 0 0,0 0 0 0 0,0 0-1 0 0,-1 0 1 0 0,1-1 0 0 0,0 1-1 0 0,-1 0 1 0 0,0-1 0 0 0,1 1-1 0 0,-1-1 1 0 0,0 1 0 0 0,1-1-1 0 0,-1 1 1 0 0,0-1 0 0 0,1-3-1 0 0,25-45 5 0 0,-15 30 0 0 0,-7 13 0 0 0,0 0 0 0 0,9-10 0 0 0,9-13 0 0 0,-20 25 11 0 0,1 1 0 0 0,-1-1-1 0 0,0 1 1 0 0,6-5 0 0 0,-4 8 0 0 0,-6 1-11 0 0,1 0 0 0 0,0 0 1 0 0,0 0-1 0 0,0 0 0 0 0,0 0 0 0 0,0 0 1 0 0,0 0-1 0 0,0 0 0 0 0,0 0 0 0 0,0 0 0 0 0,0 0 1 0 0,0 0-1 0 0,0 0 0 0 0,0 0 0 0 0,0 0 1 0 0,0 0-1 0 0,0 0 0 0 0,0-1 0 0 0,0 1 1 0 0,0 0-1 0 0,0 0 0 0 0,0 0 0 0 0,0 0 1 0 0,0 0-1 0 0,0 0 0 0 0,0 0 0 0 0,0 0 1 0 0,0 0-1 0 0,0 0 0 0 0,1 0 0 0 0,-1 0 1 0 0,0 0-1 0 0,0 0 0 0 0,0 0 0 0 0,0 0 1 0 0,0 0-1 0 0,0 0 0 0 0,0 0 0 0 0,0 0 1 0 0,0 0-1 0 0,0 0 0 0 0,0-2-2 0 0,-1 0 1 0 0,1 0-1 0 0,0-1 1 0 0,0 1-1 0 0,0 0 1 0 0,1 0-1 0 0,-1 0 1 0 0,1 0-1 0 0,-1 0 0 0 0,1 0 1 0 0,0-2-1 0 0,0 3 2 0 0,-1 0-8 0 0,0 0 0 0 0,0 0 1 0 0,0 0-1 0 0,1 0 0 0 0,-1 0 0 0 0,1 0 0 0 0,-1 0 1 0 0,0 0-1 0 0,1 0 0 0 0,-1 0 0 0 0,1 0 1 0 0,0 0-1 0 0,-1 1 0 0 0,1-1 0 0 0,0 0 0 0 0,0 0 1 0 0,-1 1-1 0 0,1-1 0 0 0,0 1 0 0 0,0-1 1 0 0,0 1-1 0 0,0-1 0 0 0,0 1 0 0 0,0-1 0 0 0,1 0 1 0 0,2 0 3 0 0,0-1 0 0 0,-1 1 0 0 0,1-1 0 0 0,-1 0 0 0 0,1-1-1 0 0,-1 1 1 0 0,0-1 0 0 0,0 1 0 0 0,0-1 0 0 0,0 0 0 0 0,0 0 0 0 0,-1 0 0 0 0,1 0 0 0 0,-1-1 0 0 0,3-5 0 0 0,1-3-55 0 0,-1 0 0 0 0,-1 0 0 0 0,6-21-1 0 0,-10 25 11 0 0,-4 7-18 0 0,-3 7-17 0 0,-24 47-109 0 0,26-38 46 0 0,4-12 116 0 0,1 0 0 0 0,-1 0 0 0 0,-1 0 1 0 0,1 0-1 0 0,0 0 0 0 0,-1 0 0 0 0,-3 5 1 0 0,4-7-26 0 0,4-17-22 0 0,-1 11 61 0 0,0 0-1 0 0,0 1 1 0 0,0-1-1 0 0,1 1 0 0 0,-1-1 1 0 0,7-7-1 0 0,22-22-125 0 0,-29 32 124 0 0,1 0 1 0 0,-1 0-1 0 0,0 0 1 0 0,1 0-1 0 0,-1 0 1 0 0,1 0-1 0 0,-1 1 1 0 0,1-1-1 0 0,0 1 1 0 0,0 0-1 0 0,0 0 0 0 0,0 0 1 0 0,0 0-1 0 0,0 0 1 0 0,0 1-1 0 0,0-1 1 0 0,5 1-1 0 0,-3 2-9 0 0,-1-1 0 0 0,0 1 0 0 0,0 0 0 0 0,0 1-1 0 0,-1-1 1 0 0,7 5 0 0 0,-11-8 28 0 0,0 1-1 0 0,0-1 1 0 0,0 0 0 0 0,0 1 0 0 0,0-1-1 0 0,0 1 1 0 0,0-1 0 0 0,-1 1 0 0 0,1 0-1 0 0,0-1 1 0 0,0 1 0 0 0,0 0-1 0 0,0 0 1 0 0,0 0 0 0 0,-1 0 0 0 0,1 0-1 0 0,0 0 1 0 0,0 0 0 0 0,0 0 0 0 0,0 0-1 0 0,0 1 1 0 0,0-1 0 0 0,-1 0-1 0 0,1 1 1 0 0,0-1 0 0 0,0 1 0 0 0,0-1-1 0 0,0 1 1 0 0,0 0 0 0 0,0-1 0 0 0,0 1-1 0 0,1 0 1 0 0,-1 0 0 0 0,0 0-1 0 0,0-1 1 0 0,0 1 0 0 0,1 0 0 0 0,-2 1-1 0 0,1 2-6 0 0,-1-1-1 0 0,1 0 1 0 0,0 0 0 0 0,0 1-1 0 0,0-1 1 0 0,0 1-1 0 0,1-1 1 0 0,-1 1-1 0 0,1-1 1 0 0,0 6-1 0 0,0-7 4 0 0,0-1 0 0 0,1 1 0 0 0,-1-1 0 0 0,1 1 0 0 0,-1-1 0 0 0,1 0 0 0 0,-1 1 0 0 0,1-1 0 0 0,-1 0 0 0 0,1 1 0 0 0,0-1 0 0 0,0 0-1 0 0,0 0 1 0 0,0 0 0 0 0,0 1 0 0 0,0-1 0 0 0,0 0 0 0 0,0-1 0 0 0,0 1 0 0 0,1 0 0 0 0,-1 0 0 0 0,0 0 0 0 0,0-1 0 0 0,1 1 0 0 0,-1-1 0 0 0,1 1 0 0 0,-1-1-1 0 0,2 1 1 0 0,-2-1-5 0 0,0 0 0 0 0,0 0 0 0 0,0 0 0 0 0,0 0 0 0 0,0 0 0 0 0,0-1 0 0 0,0 1 0 0 0,-1 0 0 0 0,1-1 0 0 0,0 1 0 0 0,0 0 0 0 0,0-1 0 0 0,0 1 0 0 0,0-1 0 0 0,-1 0 0 0 0,1 1 0 0 0,0-1 0 0 0,0 1 0 0 0,-1-1 0 0 0,1 0 0 0 0,-1 0 0 0 0,1 1 0 0 0,0-1 0 0 0,-1 0 0 0 0,1 0 0 0 0,-1 0 0 0 0,0 0 0 0 0,1-1 0 0 0,10-27-12 0 0,-10 27 15 0 0,50-138 6 0 0,-38 116 0 0 0,-13 24 0 0 0,1 0 0 0 0,-1 0 0 0 0,0 0 0 0 0,0 0 0 0 0,0 1 0 0 0,0-1 0 0 0,0 0 0 0 0,1 0 0 0 0,-1 0 0 0 0,0 0 0 0 0,0 0 0 0 0,0 0 0 0 0,0 0 0 0 0,0 0 0 0 0,1 0 0 0 0,-1 0 0 0 0,0 0 0 0 0,0 1 0 0 0,0-1 0 0 0,0 0 0 0 0,0 0 0 0 0,0 0 0 0 0,0 0 0 0 0,0 0 0 0 0,1 1 0 0 0,-1-1 0 0 0,0 0 0 0 0,0 0 0 0 0,0 0 0 0 0,0 0 0 0 0,0 0 0 0 0,0 1 0 0 0,0-1 0 0 0,0 0 0 0 0,0 0 0 0 0,0 0 0 0 0,0 0 0 0 0,0 1 0 0 0,0-1 0 0 0,0 0 0 0 0,1 8 0 0 0,-1-8 0 0 0,-2 12-79 0 0,2-12 75 0 0,0 0 1 0 0,0 1-1 0 0,0-1 1 0 0,0 0-1 0 0,0 0 1 0 0,0 0-1 0 0,-1 1 1 0 0,1-1 0 0 0,0 0-1 0 0,0 0 1 0 0,0 0-1 0 0,-1 0 1 0 0,1 0-1 0 0,0 1 1 0 0,0-1-1 0 0,0 0 1 0 0,-1 0-1 0 0,1 0 1 0 0,0 0-1 0 0,0 0 1 0 0,-1 0-1 0 0,1 0 1 0 0,0 0-1 0 0,0 0 1 0 0,-1 0 0 0 0,1 0-1 0 0,0 0 1 0 0,0 0-1 0 0,-1 0 1 0 0,1 0-1 0 0,0 0 1 0 0,0 0-1 0 0,-1 0 1 0 0,1 0-1 0 0,0 0 1 0 0,0 0-1 0 0,0 0 1 0 0,-1-1-1 0 0,1 1 1 0 0,0 0 0 0 0,-1 0-1 0 0,1-1-1 0 0,-1 1 0 0 0,0 0 1 0 0,0 0-1 0 0,-1-1 0 0 0,1 1 0 0 0,0 0 0 0 0,0 0 0 0 0,0 0 1 0 0,0 0-1 0 0,0 0 0 0 0,0 0 0 0 0,0 1 0 0 0,0-1 0 0 0,0 0 1 0 0,0 0-1 0 0,0 1 0 0 0,0-1 0 0 0,0 1 0 0 0,0-1 0 0 0,0 1 1 0 0,1-1-1 0 0,-1 1 0 0 0,0-1 0 0 0,0 1 0 0 0,0 0 0 0 0,1 0 1 0 0,-2 1-1 0 0,-3 3 12 0 0,1 0 1 0 0,-1 0-1 0 0,-3 7 0 0 0,2-3-20 0 0,4-5 52 0 0,-1-1 0 0 0,0 0 1 0 0,1 0-1 0 0,-2 0 0 0 0,-5 5 0 0 0,8-8-23 0 0,1 0 1 0 0,-1 1-1 0 0,1-1 0 0 0,-1 0 1 0 0,1 1-1 0 0,-1-1 1 0 0,0 0-1 0 0,1 0 1 0 0,-1 1-1 0 0,1-1 1 0 0,-1 0-1 0 0,0 0 0 0 0,1 0 1 0 0,-1 0-1 0 0,0 0 1 0 0,1 0-1 0 0,-1 0 1 0 0,0 0-1 0 0,1 0 1 0 0,-1 0-1 0 0,0 0 0 0 0,1-1 1 0 0,-1 1-1 0 0,1 0 1 0 0,-1 0-1 0 0,0-1 1 0 0,1 1-1 0 0,-1 0 1 0 0,1-1-1 0 0,-1 1 0 0 0,1-1 1 0 0,-1 1-1 0 0,1 0 1 0 0,-1-1-1 0 0,1 1 1 0 0,-1-1-1 0 0,1 1 0 0 0,0-1 1 0 0,-1 0-1 0 0,1 1 1 0 0,0-1-1 0 0,-1 1 1 0 0,1-1-1 0 0,0 0 1 0 0,0 1-1 0 0,0-1 0 0 0,0 1 1 0 0,-1-2-1 0 0,-19-72 523 0 0,16 58-524 0 0,2 8-16 0 0,0 1 1 0 0,0 0 0 0 0,-4-10-1 0 0,5 15 1 0 0,0 1 0 0 0,1 0 0 0 0,-1 0 0 0 0,1 0 0 0 0,-1-1 0 0 0,1 1 0 0 0,-1 0 0 0 0,0 1 0 0 0,0-1 0 0 0,0 0 0 0 0,-1-1 0 0 0,2 2 0 0 0,-1 0 0 0 0,1 0 0 0 0,-1 0 0 0 0,1 0 0 0 0,-1 0 0 0 0,1 0 0 0 0,-1 0 0 0 0,1 0 0 0 0,-1 0 0 0 0,1 0 0 0 0,-1 1 0 0 0,1-1 0 0 0,0 0 0 0 0,-1 0 0 0 0,1 1 0 0 0,-1-1 0 0 0,1 0 0 0 0,-1 0 0 0 0,1 1 0 0 0,0-1 0 0 0,-1 1 0 0 0,1-1 0 0 0,0 0 0 0 0,0 1 0 0 0,-1-1 0 0 0,1 1 0 0 0,0-1 0 0 0,0 0 0 0 0,-1 1 0 0 0,1-1 0 0 0,0 1 0 0 0,0 0 0 0 0,-37 46 0 0 0,-22 43 122 0 0,-22 29 134 0 0,15-26 202 0 0,-45 57-146 0 0,78-114-69 0 0,-2-3 0 0 0,-77 58-1 0 0,99-82-198 0 0,-1-1-1 0 0,-1 0 1 0 0,1 0-1 0 0,-1-2 1 0 0,-1 0-1 0 0,1-1 1 0 0,-1 0-1 0 0,0-1 1 0 0,0-1-1 0 0,0 0 0 0 0,-1-1 1 0 0,1-1-1 0 0,-1-1 1 0 0,-26-2-1 0 0,38 1-51 0 0,0 1 0 0 0,0-1 0 0 0,0 1 0 0 0,0 0-1 0 0,0 1 1 0 0,0-1 0 0 0,0 1 0 0 0,0 0 0 0 0,0 1-1 0 0,1-1 1 0 0,-1 1 0 0 0,0 0 0 0 0,1 0 0 0 0,-1 0-1 0 0,1 0 1 0 0,0 1 0 0 0,0 0 0 0 0,0 0 0 0 0,0 0-1 0 0,0 0 1 0 0,1 1 0 0 0,-1-1 0 0 0,1 1 0 0 0,0 0-1 0 0,0 0 1 0 0,-3 5 0 0 0,-7 16-493 0 0,1-1 1 0 0,0 1-1 0 0,-7 28 0 0 0,-11 34-159 0 0,-53 104-1 0 0,82-190 959 0 0,1-8-167 0 0,3-8-24 0 0,6-12-24 0 0,0 0 0 0 0,18-33 0 0 0,-10 23-196 0 0,-7 18 57 0 0,1 0 1 0 0,0 0-1 0 0,2 1 1 0 0,0 1-1 0 0,24-24 0 0 0,-14 15-14 0 0,-4-1-23 0 0,-17 22 73 0 0,1 1-1 0 0,1-1 1 0 0,-1 1 0 0 0,1-1 0 0 0,-1 1 0 0 0,9-7-1 0 0,-7 7 16 0 0,1 1-1 0 0,-1 0 0 0 0,1 0 0 0 0,6-2 0 0 0,-5 3-6 0 0,-1-1 1 0 0,0 0-1 0 0,11-6 0 0 0,3-8 16 0 0,1-1 0 0 0,-2-1 0 0 0,32-39-1 0 0,-10 9-87 0 0,11-1-163 0 0,-38 37 193 0 0,0-1 0 0 0,0 0 0 0 0,-1 0 0 0 0,15-25 0 0 0,-1-1-79 0 0,38-46 0 0 0,-61 81 136 0 0,0 1 0 0 0,1 0 0 0 0,-1 0 0 0 0,1 0 0 0 0,6-4-1 0 0,-9 6 1 0 0,0 1-1 0 0,0 0 1 0 0,0 0-1 0 0,0 0 1 0 0,0 1-1 0 0,0-1 1 0 0,0 0-1 0 0,0 1 1 0 0,0-1-1 0 0,0 1 1 0 0,0 0-1 0 0,0 0 1 0 0,1 0-1 0 0,-1 0 0 0 0,0 0 1 0 0,0 0-1 0 0,0 0 1 0 0,2 1-1 0 0,0 1-2 0 0,-1 0 0 0 0,0 0 0 0 0,0 0 0 0 0,0 0 0 0 0,0 0 0 0 0,-1 1 0 0 0,1-1 0 0 0,-1 1 0 0 0,1 0 0 0 0,3 5 0 0 0,-3-4 0 0 0,0 1 0 0 0,1-2 0 0 0,-1 1 0 0 0,6 4 0 0 0,-2-2 0 0 0,-6-5 0 0 0,1 0 0 0 0,-1 0 0 0 0,0 1 0 0 0,1-1 0 0 0,-1 0 0 0 0,1 0 0 0 0,0 0 0 0 0,-1-1 0 0 0,1 1 0 0 0,0 0 0 0 0,-1-1 0 0 0,1 1 0 0 0,0-1 0 0 0,0 1 0 0 0,-1-1 0 0 0,1 0 0 0 0,0 0 0 0 0,3 0 0 0 0,-2 0-11 0 0,-1-1 37 0 0,-1 1 0 0 0,1 0 0 0 0,0-1 0 0 0,-1 1-1 0 0,1-1 1 0 0,-1 0 0 0 0,1 1 0 0 0,-1-1 0 0 0,1 0-1 0 0,-1 0 1 0 0,1 0 0 0 0,-1 0 0 0 0,0 0 0 0 0,2-2-1 0 0,9-9 254 0 0,-9 7-249 0 0,1 1 0 0 0,0 0 1 0 0,0 0-1 0 0,9-5 0 0 0,-12 8-32 0 0,1 0 1 0 0,0 0-1 0 0,0 0 1 0 0,-1 1-1 0 0,1-1 1 0 0,0 1-1 0 0,0-1 0 0 0,0 1 1 0 0,0 0-1 0 0,0-1 1 0 0,0 1-1 0 0,0 0 1 0 0,0 0-1 0 0,0 0 0 0 0,0 1 1 0 0,0-1-1 0 0,3 1 1 0 0,4 3-68 0 0,0-1 1 0 0,-1 1-1 0 0,0 0 0 0 0,12 8 1 0 0,11 6-239 0 0,-29-17 270 0 0,1 0 0 0 0,-1 0-1 0 0,1-1 1 0 0,-1 1 0 0 0,1-1 0 0 0,0 1-1 0 0,-1-1 1 0 0,1 0 0 0 0,4 0-1 0 0,-6 0 36 0 0,0 0-1 0 0,-1 0 1 0 0,1 0 0 0 0,0 0-1 0 0,0 0 1 0 0,0 0-1 0 0,0-1 1 0 0,-1 1-1 0 0,1 0 1 0 0,0-1-1 0 0,0 1 1 0 0,-1 0-1 0 0,1-1 1 0 0,0 1-1 0 0,-1-1 1 0 0,1 1 0 0 0,0-1-1 0 0,-1 0 1 0 0,1 1-1 0 0,-1-1 1 0 0,1 1-1 0 0,-1-1 1 0 0,1 0-1 0 0,-1 0 1 0 0,1 1-1 0 0,-1-1 1 0 0,0 0 0 0 0,1 0-1 0 0,-1 1 1 0 0,0-1-1 0 0,0 0 1 0 0,1 0-1 0 0,-1 0 1 0 0,0 0-1 0 0,0 0 1 0 0,0 0-1 0 0,0 0 4 0 0,0 1 0 0 0,0 0-1 0 0,0 0 1 0 0,0 0-1 0 0,0 0 1 0 0,0 0-1 0 0,0 0 1 0 0,0 0 0 0 0,0-1-1 0 0,0 1 1 0 0,0 0-1 0 0,0 0 1 0 0,0 0-1 0 0,0 0 1 0 0,0 0 0 0 0,0 0-1 0 0,0 0 1 0 0,0-1-1 0 0,0 1 1 0 0,0 0-1 0 0,0 0 1 0 0,-1 0 0 0 0,1 0-1 0 0,0 0 1 0 0,0 0-1 0 0,0 0 1 0 0,0 0-1 0 0,0 0 1 0 0,0 0 0 0 0,0-1-1 0 0,0 1 1 0 0,0 0-1 0 0,0 0 1 0 0,-1 0-1 0 0,1 0 1 0 0,0 0 0 0 0,0 0-1 0 0,0 0 1 0 0,0 0-1 0 0,0 0 1 0 0,0 0-1 0 0,0 0 1 0 0,-1 0 0 0 0,1 0-1 0 0,0 0 1 0 0,0 0-1 0 0,0 0 1 0 0,0 0-1 0 0,0 0 1 0 0,0 0 0 0 0,0 0-1 0 0,0 0 1 0 0,-1 0-1 0 0,1 0 1 0 0,0 0-1 0 0,0 0 1 0 0,0 0 0 0 0,0 0-1 0 0,0 1 1 0 0,0-1-1 0 0,0 0 1 0 0,0 0-1 0 0,-1 0 1 0 0,1 0 0 0 0,-5 5 95 0 0,5-5-83 0 0,-1 1-8 0 0,1 0 0 0 0,-1 0 0 0 0,1 1 0 0 0,-1-1 0 0 0,1 0 0 0 0,0 0 0 0 0,0 0 0 0 0,-1 0 0 0 0,1 1 0 0 0,0-1 0 0 0,0 0 0 0 0,0 0 0 0 0,0 0 0 0 0,0 0 0 0 0,1 1 0 0 0,-1-1 0 0 0,0 0 0 0 0,1 0 0 0 0,-1 0 0 0 0,0 0 0 0 0,1 0 0 0 0,-1 0 0 0 0,1 1 0 0 0,0-1 0 0 0,-1-1 0 0 0,1 1 0 0 0,0 0 0 0 0,0 0 0 0 0,-1 0 0 0 0,1 0 0 0 0,0 0 0 0 0,0-1 0 0 0,0 1 0 0 0,0 0 0 0 0,0-1 0 0 0,0 1 0 0 0,0-1 0 0 0,0 1 0 0 0,0-1 0 0 0,1 1 0 0 0,-1-1 0 0 0,1 1 0 0 0,1 0-6 0 0,0-1 0 0 0,0 1-1 0 0,1 0 1 0 0,-1-1 0 0 0,0 1 0 0 0,0-1 0 0 0,0 0 0 0 0,0 0 0 0 0,1 0 0 0 0,-1 0 0 0 0,0-1 0 0 0,0 1 0 0 0,0-1 0 0 0,0 0-1 0 0,5-2 1 0 0,1-3 0 0 0,1 0-1 0 0,-1-1 1 0 0,0 0-1 0 0,-1-1 0 0 0,0 1 1 0 0,0-2-1 0 0,0 1 1 0 0,-1-1-1 0 0,10-17 0 0 0,1-7 125 0 0,23-55 0 0 0,-33 68 5 0 0,-4 9 24 0 0,-9 16-42 0 0,-11 21 85 0 0,12-21-96 0 0,2 0-57 0 0,-65 102 939 0 0,57-90-831 0 0,1 1 0 0 0,2 1 1 0 0,-1-1-1 0 0,-5 26 0 0 0,10-31-114 0 0,0 0 0 0 0,1 0 0 0 0,0 0 0 0 0,1 0-1 0 0,0 0 1 0 0,2 21 0 0 0,47 254-1529 0 0,-27-175 1589 0 0,-16-86 409 0 0,1 0-1 0 0,18 46 1 0 0,-24-72-500 0 0,0 0 0 0 0,0 0 0 0 0,1 0 0 0 0,-1 0 0 0 0,1-1 0 0 0,-1 1 0 0 0,1 0 0 0 0,-1 0 0 0 0,1 0 0 0 0,-1 0 0 0 0,1-1 0 0 0,0 1-1 0 0,0 0 1 0 0,-1-1 0 0 0,1 1 0 0 0,0 0 0 0 0,0-1 0 0 0,0 1 0 0 0,-1-1 0 0 0,1 0 0 0 0,0 1 0 0 0,0-1 0 0 0,0 1 0 0 0,0-1 0 0 0,0 0 0 0 0,0 0-1 0 0,0 0 1 0 0,0 0 0 0 0,0 1 0 0 0,0-1 0 0 0,0 0 0 0 0,0-1 0 0 0,0 1 0 0 0,0 0 0 0 0,0 0 0 0 0,0 0 0 0 0,0-1 0 0 0,0 1 0 0 0,0 0 0 0 0,0-1 0 0 0,0 1-1 0 0,-1-1 1 0 0,3 0 0 0 0,3-3-310 0 0,1-1 0 0 0,-1 0-1 0 0,0 0 1 0 0,8-8 0 0 0,-12 10 84 0 0,16-14-3073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4.366"/>
    </inkml:context>
    <inkml:brush xml:id="br0">
      <inkml:brushProperty name="width" value="0.2" units="cm"/>
      <inkml:brushProperty name="height" value="0.2" units="cm"/>
      <inkml:brushProperty name="color" value="#AB008B"/>
    </inkml:brush>
  </inkml:definitions>
  <inkml:trace contextRef="#ctx0" brushRef="#br0">66 117 455 0 0,'-1'1'8'0'0,"-7"4"48"0"0,-1-1 0 0 0,1 1 0 0 0,-26-6 6091 0 0,34-1-5893 0 0,-6-16 191 0 0,6 14-426 0 0,0-1 1 0 0,1 1-1 0 0,-1-1 1 0 0,1 1-1 0 0,-1 0 1 0 0,1-1-1 0 0,1 1 1 0 0,-1 0-1 0 0,0 0 0 0 0,1 0 1 0 0,0 0-1 0 0,3-4 1 0 0,1-3-184 0 0,1 0 1 0 0,16-18-1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6.406"/>
    </inkml:context>
    <inkml:brush xml:id="br0">
      <inkml:brushProperty name="width" value="0.2" units="cm"/>
      <inkml:brushProperty name="height" value="0.2" units="cm"/>
      <inkml:brushProperty name="color" value="#AB008B"/>
    </inkml:brush>
  </inkml:definitions>
  <inkml:trace contextRef="#ctx0" brushRef="#br0">413 110 455 0 0,'0'-1'38'0'0,"0"1"0"0"0,0 0-1 0 0,-1 0 1 0 0,1 0 0 0 0,0-1-1 0 0,-1 1 1 0 0,1 0-1 0 0,0 0 1 0 0,0 0 0 0 0,-1 0-1 0 0,1 0 1 0 0,0-1-1 0 0,-1 1 1 0 0,1 0 0 0 0,0 0-1 0 0,-1 0 1 0 0,1 0 0 0 0,0 0-1 0 0,-1 0 1 0 0,1 0-1 0 0,0 0 1 0 0,-1 0 0 0 0,1 0-1 0 0,0 1 1 0 0,-1-1-1 0 0,1 0 1 0 0,0 0 0 0 0,-1 0-1 0 0,1 0 1 0 0,-1 1-1 0 0,-2-1 184 0 0,-2-1 41 0 0,0 0-1 0 0,1 1 0 0 0,-1 0 1 0 0,0-1-1 0 0,1 2 1 0 0,-1-1-1 0 0,0 0 1 0 0,1 1-1 0 0,-1 0 0 0 0,-6 2 1 0 0,5 0-22 0 0,0-1 0 0 0,0 1 0 0 0,0 1 1 0 0,0-1-1 0 0,1 1 0 0 0,0 0 0 0 0,-6 5 0 0 0,-81 67 1928 0 0,56-45-1306 0 0,20-18-481 0 0,0 1-1 0 0,1 0 1 0 0,-16 20-1 0 0,18-15-70 0 0,0 0 0 0 0,0 1-1 0 0,-16 39 1 0 0,26-50-284 0 0,0 0 0 0 0,0 1-1 0 0,1-1 1 0 0,0 1 0 0 0,1-1 0 0 0,0 1 0 0 0,0 0-1 0 0,1 0 1 0 0,0-1 0 0 0,1 1 0 0 0,3 18 0 0 0,-2-20-10 0 0,0-1 1 0 0,1 1 0 0 0,0 0 0 0 0,0-1 0 0 0,0 1-1 0 0,1-1 1 0 0,0 0 0 0 0,0 0 0 0 0,1-1-1 0 0,0 1 1 0 0,0-1 0 0 0,1 0 0 0 0,0 0 0 0 0,11 8-1 0 0,16 4-49 0 0,-26-15 24 0 0,0 0 0 0 0,-1 1-1 0 0,1 0 1 0 0,9 7-1 0 0,1 6 16 0 0,-1 0 0 0 0,0 1-1 0 0,18 30 1 0 0,-8-13 89 0 0,-24-32-84 0 0,1 0 0 0 0,-1 1 1 0 0,1-1-1 0 0,0-1 0 0 0,1 1 1 0 0,-1 0-1 0 0,0-1 0 0 0,1 0 1 0 0,-1 1-1 0 0,1-1 0 0 0,0-1 1 0 0,0 1-1 0 0,-1 0 0 0 0,1-1 1 0 0,0 0-1 0 0,0 0 0 0 0,7 1 1 0 0,-5-2 13 0 0,-1 0 1 0 0,0 0-1 0 0,1-1 1 0 0,-1 0 0 0 0,0 1-1 0 0,1-2 1 0 0,-1 1 0 0 0,0-1-1 0 0,0 1 1 0 0,0-2-1 0 0,0 1 1 0 0,0 0 0 0 0,4-4-1 0 0,14-9 67 0 0,39-32-1 0 0,-52 37-92 0 0,0 1 0 0 0,-1-2 0 0 0,0 0 0 0 0,0 0-1 0 0,10-19 1 0 0,7-18-17 0 0,24-60 0 0 0,-41 86 12 0 0,-2 0 0 0 0,0-1 0 0 0,-2 0 0 0 0,0 0 0 0 0,2-33 0 0 0,4-70 6 0 0,0 9 0 0 0,-4 63 0 0 0,-4 43 0 0 0,-1 1 0 0 0,-1-1 0 0 0,1 0 0 0 0,-2 1 0 0 0,0-1 0 0 0,0 0 0 0 0,-3-16 0 0 0,3 26 0 0 0,-1 0 1 0 0,0 0-1 0 0,1 0 0 0 0,-1 0 0 0 0,0 0 0 0 0,0 0 0 0 0,1 0 0 0 0,-1 0 0 0 0,0 0 0 0 0,0 1 1 0 0,0-1-1 0 0,0 0 0 0 0,0 1 0 0 0,0-1 0 0 0,0 0 0 0 0,0 1 0 0 0,-1-1 0 0 0,1 1 1 0 0,0 0-1 0 0,0-1 0 0 0,0 1 0 0 0,0 0 0 0 0,-1 0 0 0 0,1 0 0 0 0,0 0 0 0 0,0 0 1 0 0,-2 0-1 0 0,-3 0-5 0 0,-1 0 1 0 0,1 0 0 0 0,-12 3 0 0 0,-43 13-602 0 0,2 2 0 0 0,-59 27-1 0 0,79-32-721 0 0,-45 11 0 0 0,70-22 503 0 0,14-3 787 0 0,0 1 0 0 0,0 0 1 0 0,1-1-1 0 0,-1 1 0 0 0,0-1 0 0 0,0 1 0 0 0,0 0 0 0 0,0-1 0 0 0,0 1 0 0 0,1 0 0 0 0,-1 0 0 0 0,0-1 0 0 0,0 1 0 0 0,1 0 0 0 0,-1 0 0 0 0,0-1 0 0 0,0 1 0 0 0,1 0 0 0 0,-1 0 0 0 0,0-1 0 0 0,1 1 0 0 0,-1 0 0 0 0,0 0 0 0 0,1 0 0 0 0,-1 0 0 0 0,0 0 0 0 0,1-1 0 0 0,13-8-927 0 0,-3 6 362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7.268"/>
    </inkml:context>
    <inkml:brush xml:id="br0">
      <inkml:brushProperty name="width" value="0.2" units="cm"/>
      <inkml:brushProperty name="height" value="0.2" units="cm"/>
      <inkml:brushProperty name="color" value="#AB008B"/>
    </inkml:brush>
  </inkml:definitions>
  <inkml:trace contextRef="#ctx0" brushRef="#br0">105 1 1839 0 0,'-4'3'59'0'0,"1"1"0"0"0,0 0 0 0 0,0 0 0 0 0,0 0 0 0 0,-2 6 0 0 0,2-4 144 0 0,1 1 1 0 0,1-1 0 0 0,-1 1-1 0 0,1 0 1 0 0,0-1 0 0 0,1 1-1 0 0,-1 0 1 0 0,1 0 0 0 0,1-1-1 0 0,-1 1 1 0 0,4 13 0 0 0,-4-13-14 0 0,0 1 1 0 0,-1-1 0 0 0,0 0 0 0 0,0 1-1 0 0,0-1 1 0 0,-1 0 0 0 0,0 0-1 0 0,0 0 1 0 0,-6 11 0 0 0,-6 23 660 0 0,0 10 190 0 0,6-25-787 0 0,1 1 0 0 0,2 0 1 0 0,0 0-1 0 0,-1 34 0 0 0,6-28-221 0 0,0-2 8 0 0,0 0 0 0 0,6 33 0 0 0,33 150-105 0 0,-37-205 64 0 0,-1 0 0 0 0,0 0 0 0 0,-1-1 0 0 0,0 1 0 0 0,0 0 0 0 0,-1 0 0 0 0,0 0 0 0 0,-1 0 0 0 0,1-1 0 0 0,-2 1 0 0 0,1-1 0 0 0,-1 1 0 0 0,-8 14 0 0 0,10-22 12 0 0,0 0-1 0 0,1 0 0 0 0,-1 0 0 0 0,0 0 0 0 0,0 0 0 0 0,0 0 0 0 0,0 0 1 0 0,0-1-1 0 0,0 1 0 0 0,-1 1 0 0 0,1-2-30 0 0,1 0 0 0 0,0 0 0 0 0,-1 0 0 0 0,1 0 1 0 0,0 0-1 0 0,0 0 0 0 0,-1 0 0 0 0,1 1 0 0 0,0-1 0 0 0,-1 0 0 0 0,1 0 0 0 0,0 0 0 0 0,0 0 0 0 0,-1 0 1 0 0,1 0-1 0 0,0-1 0 0 0,-1 1 0 0 0,1 0 0 0 0,0 0 0 0 0,0 0 0 0 0,-1 0 0 0 0,1 0 0 0 0,0 0 0 0 0,0 0 1 0 0,-1-1-1 0 0,1 1 0 0 0,0 0 0 0 0,0 0 0 0 0,-1 0 0 0 0,1 0 0 0 0,0-1 0 0 0,0 1 0 0 0,0 0 0 0 0,0 0 1 0 0,-1-1-1 0 0,1 1 0 0 0,0 0 0 0 0,0 0 0 0 0,0-1 0 0 0,0 1 0 0 0,0 0 0 0 0,0-1 0 0 0,0 1 1 0 0,0 0-1 0 0,-1-1 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8.464"/>
    </inkml:context>
    <inkml:brush xml:id="br0">
      <inkml:brushProperty name="width" value="0.2" units="cm"/>
      <inkml:brushProperty name="height" value="0.2" units="cm"/>
      <inkml:brushProperty name="color" value="#AB008B"/>
    </inkml:brush>
  </inkml:definitions>
  <inkml:trace contextRef="#ctx0" brushRef="#br0">298 33 1839 0 0,'-24'67'1144'0'0,"-4"4"705"0"0,-67 123-1 0 0,17-41-1073 0 0,66-127-520 0 0,2 2-1 0 0,0-1 0 0 0,1 1 0 0 0,-7 50 0 0 0,1 84 937 0 0,14-129-830 0 0,2-1 0 0 0,11 63-1 0 0,-5-50-137 0 0,-3-20-130 0 0,1 1 0 0 0,13 37 0 0 0,-15-52-102 0 0,-2-9 21 0 0,-1 1 0 0 0,1-1 0 0 0,0 0-1 0 0,-1 0 1 0 0,1 0 0 0 0,0 0 0 0 0,0 0-1 0 0,1 0 1 0 0,-1 0 0 0 0,0 0-1 0 0,1 0 1 0 0,-1-1 0 0 0,1 1 0 0 0,-1 0-1 0 0,1-1 1 0 0,0 0 0 0 0,0 1 0 0 0,2 1-1 0 0,0-4-1 0 0,-1 0-1 0 0,1 0 0 0 0,0 0 1 0 0,-1-1-1 0 0,1 1 0 0 0,3-3 1 0 0,65-39 47 0 0,-48 28-16 0 0,44-21-1 0 0,-61 33-40 0 0,0-1 0 0 0,1 1 0 0 0,-1-1 0 0 0,-1-1 0 0 0,1 1 0 0 0,0-1 0 0 0,-1 0 0 0 0,0-1 0 0 0,0 1 0 0 0,-1-1 0 0 0,0 0 0 0 0,0-1 0 0 0,0 1 0 0 0,-1-1 0 0 0,0 0 0 0 0,0 0 0 0 0,0 0 0 0 0,-1-1 0 0 0,0 1 0 0 0,-1-1 0 0 0,0 0 0 0 0,1-8 0 0 0,48-269 0 0 0,-41 247-21 0 0,2 1 0 0 0,27-60-1 0 0,-33 85-7 0 0,1 0 0 0 0,10-13 0 0 0,-10 15 12 0 0,0 1 0 0 0,-1-1 0 0 0,9-20 1 0 0,-14 26 13 0 0,1 0-1 0 0,-2 0 1 0 0,1 0 0 0 0,0 0 0 0 0,-1 0 0 0 0,0 0 0 0 0,0 0 0 0 0,0 0 0 0 0,0 0 0 0 0,-1 0 0 0 0,1 0 0 0 0,-1 0-1 0 0,0 0 1 0 0,0 0 0 0 0,-1 0 0 0 0,1 0 0 0 0,-4-6 0 0 0,-4-4 28 0 0,1 1 0 0 0,-2 0 0 0 0,-13-15-1 0 0,-7-9 119 0 0,-1-5 47 0 0,-2 1-1 0 0,-2 2 0 0 0,-42-37 1 0 0,70 70-283 0 0,1 0 0 0 0,-1 1 0 0 0,-14-8 0 0 0,20 12 5 0 0,-1 0-1 0 0,0 0 1 0 0,-1 0-1 0 0,1 0 1 0 0,0 0 0 0 0,0 1-1 0 0,0-1 1 0 0,0 1-1 0 0,-1-1 1 0 0,1 1-1 0 0,0 0 1 0 0,0 0-1 0 0,0 0 1 0 0,-1 0-1 0 0,1 0 1 0 0,0 1-1 0 0,0-1 1 0 0,-1 1-1 0 0,1-1 1 0 0,-2 2-1 0 0,3-1 20 0 0,0-1 1 0 0,0 1-1 0 0,0 0 0 0 0,0 0 0 0 0,0 0 0 0 0,0-1 0 0 0,1 1 0 0 0,-1 0 0 0 0,0 0 0 0 0,0 0 0 0 0,1 1 1 0 0,-1-1-1 0 0,1 0 0 0 0,-1 0 0 0 0,1 0 0 0 0,0 0 0 0 0,-1 0 0 0 0,1 1 0 0 0,0-1 0 0 0,0 0 0 0 0,0 0 1 0 0,-1 1-1 0 0,2-1 0 0 0,-1 0 0 0 0,0 0 0 0 0,0 1 0 0 0,0-1 0 0 0,0 0 0 0 0,1 0 0 0 0,0 2 0 0 0,1 6-309 0 0,1 0-1 0 0,1-1 0 0 0,4 10 0 0 0,-3-8-196 0 0,5 11-1751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9.045"/>
    </inkml:context>
    <inkml:brush xml:id="br0">
      <inkml:brushProperty name="width" value="0.2" units="cm"/>
      <inkml:brushProperty name="height" value="0.2" units="cm"/>
      <inkml:brushProperty name="color" value="#AB008B"/>
    </inkml:brush>
  </inkml:definitions>
  <inkml:trace contextRef="#ctx0" brushRef="#br0">39 1 5063 0 0,'-6'10'245'0'0,"1"-1"-1"0"0,0 2 0 0 0,0-1 0 0 0,1 0 1 0 0,0 1-1 0 0,1 0 0 0 0,-2 14 0 0 0,4-20-222 0 0,1-1 0 0 0,-1 1-1 0 0,1 0 1 0 0,0-1-1 0 0,1 1 1 0 0,-1-1 0 0 0,1 1-1 0 0,0-1 1 0 0,0 1 0 0 0,0-1-1 0 0,1 0 1 0 0,0 1-1 0 0,-1-1 1 0 0,2 0 0 0 0,-1 0-1 0 0,0 0 1 0 0,1 0 0 0 0,-1-1-1 0 0,1 1 1 0 0,7 5-1 0 0,2 1 71 0 0,0-1 0 0 0,1 0 0 0 0,21 10 0 0 0,-22-12-44 0 0,21 11 26 0 0,37 23-60 0 0,-54-30-14 0 0,2-1 0 0 0,-2 2 0 0 0,1 0 0 0 0,19 20 0 0 0,-15-11 28 0 0,-2 0 0 0 0,0 2 0 0 0,-1 1 0 0 0,-2 0-1 0 0,20 39 1 0 0,53 137 718 0 0,-45-91-255 0 0,-37-95-364 0 0,15 34 322 0 0,-20-45-397 0 0,0 1 0 0 0,0-1 0 0 0,0 0 0 0 0,1 1 0 0 0,0-1-1 0 0,-1 0 1 0 0,1-1 0 0 0,1 1 0 0 0,-1 0 0 0 0,4 2 0 0 0,-6-5-33 0 0,0 1 0 0 0,0-1-1 0 0,1 1 1 0 0,-1-1 0 0 0,0 1 0 0 0,0-1 0 0 0,1 0-1 0 0,-1 1 1 0 0,0-1 0 0 0,1 0 0 0 0,-1 0-1 0 0,1 0 1 0 0,-1 0 0 0 0,0 0 0 0 0,1-1 0 0 0,-1 1-1 0 0,0 0 1 0 0,1-1 0 0 0,1 0 0 0 0,0 0-6 0 0,0-1 0 0 0,-1 0 0 0 0,1 0 0 0 0,0 1 0 0 0,-1-2 0 0 0,1 1 0 0 0,-1 0 0 0 0,2-3 0 0 0,4-5-8 0 0,0 0 0 0 0,-1-1 0 0 0,6-13 0 0 0,5-10 68 0 0,120-207-3348 0 0,-122 217 341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9.568"/>
    </inkml:context>
    <inkml:brush xml:id="br0">
      <inkml:brushProperty name="width" value="0.2" units="cm"/>
      <inkml:brushProperty name="height" value="0.2" units="cm"/>
      <inkml:brushProperty name="color" value="#AB008B"/>
    </inkml:brush>
  </inkml:definitions>
  <inkml:trace contextRef="#ctx0" brushRef="#br0">0 1574 2759 0 0,'3'-27'144'0'0,"-3"22"-122"0"0,1 1-1 0 0,-1-1 0 0 0,1 0 1 0 0,-1 1-1 0 0,4-8 0 0 0,1-3-10 0 0,2-5 77 0 0,2-1-1 0 0,0 1 1 0 0,1 1-1 0 0,17-25 0 0 0,27-41 127 0 0,68-102 64 0 0,-83 132-252 0 0,-7 15 35 0 0,-16 24-8 0 0,3 0-29 0 0,46-45 54 0 0,-62 58 108 0 0,8-8 40 0 0,31-33 4 0 0,-31 33 10 0 0,0-2 34 0 0,3-4-173 0 0,44-57 372 0 0,-29 36-98 0 0,2 0-183 0 0,19-26 29 0 0,-14 22-190 0 0,-17 19 12 0 0,32-40-33 0 0,11-18-10 0 0,0-4 0 0 0,-1-3 0 0 0,-7 8 0 0 0,-16 22-12 0 0,-21 35-488 0 0,27-34-1772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3.120"/>
    </inkml:context>
    <inkml:brush xml:id="br0">
      <inkml:brushProperty name="width" value="0.2" units="cm"/>
      <inkml:brushProperty name="height" value="0.2" units="cm"/>
      <inkml:brushProperty name="color" value="#AB008B"/>
    </inkml:brush>
  </inkml:definitions>
  <inkml:trace contextRef="#ctx0" brushRef="#br0">101 284 3223 0 0,'0'0'25'0'0,"-1"1"0"0"0,1-1 0 0 0,-1 1 0 0 0,1-1 0 0 0,-1 0 0 0 0,1 1 0 0 0,-1-1-1 0 0,1 0 1 0 0,-1 1 0 0 0,1-1 0 0 0,-1 0 0 0 0,0 0 0 0 0,1 0 0 0 0,-1 1-1 0 0,0-1 1 0 0,1 0 0 0 0,-1 0 0 0 0,1 0 0 0 0,-1 0 0 0 0,0 0 0 0 0,1 0 0 0 0,-1 0-1 0 0,0 0 1 0 0,1 0 0 0 0,-1-1 0 0 0,1 1 0 0 0,-1 0 0 0 0,0 0 0 0 0,1-1-1 0 0,-1 1 1 0 0,0-1 0 0 0,-19-9 643 0 0,16 7-501 0 0,0 1 0 0 0,0-1-1 0 0,0 0 1 0 0,1 0 0 0 0,0 0-1 0 0,-1-1 1 0 0,1 1 0 0 0,1-1-1 0 0,-1 0 1 0 0,0 0 0 0 0,-3-7-1 0 0,-4-7 132 0 0,4 12-56 0 0,6 6-233 0 0,0 0 0 0 0,0 0 0 0 0,0 0 0 0 0,0 0 0 0 0,0 0 1 0 0,0 0-1 0 0,0 0 0 0 0,0 0 0 0 0,-1 0 0 0 0,1-1 0 0 0,0 1 0 0 0,0 0 0 0 0,0 0 0 0 0,0 0 0 0 0,0 0 0 0 0,0 0 0 0 0,0 0 1 0 0,0 0-1 0 0,0 1 0 0 0,0-1 0 0 0,0 0 0 0 0,0 0 0 0 0,-1 0 0 0 0,1 0 0 0 0,0 0 0 0 0,0 0 0 0 0,0 0 0 0 0,0 0 0 0 0,0 0 1 0 0,0 0-1 0 0,0 0 0 0 0,0 0 0 0 0,0 0 0 0 0,0 0 0 0 0,0 0 0 0 0,0 0 0 0 0,0 0 0 0 0,0 0 0 0 0,0 0 0 0 0,0 0 1 0 0,0 1-1 0 0,0-1 0 0 0,-1 0 0 0 0,1 0 0 0 0,0 0 0 0 0,0 0 0 0 0,0 0 0 0 0,0 0 0 0 0,0 0 0 0 0,0 0 0 0 0,0 0 0 0 0,0 0 1 0 0,0 0-1 0 0,0 0 0 0 0,0 1 0 0 0,0-1 0 0 0,0 0 0 0 0,1 0 0 0 0,-1 0 0 0 0,0 0 0 0 0,0 0 0 0 0,0 0 0 0 0,0 0 33 0 0,0 1-1 0 0,0-1 1 0 0,0 0-1 0 0,0 1 1 0 0,0-1-1 0 0,1 0 1 0 0,-1 0-1 0 0,0 1 1 0 0,0-1-1 0 0,0 0 1 0 0,1 0-1 0 0,-1 1 1 0 0,0-1-1 0 0,0 0 1 0 0,1 0-1 0 0,-1 0 1 0 0,0 1-1 0 0,1-1 1 0 0,-1 0-1 0 0,0 0 1 0 0,0 0-1 0 0,1 0 1 0 0,-1 0-1 0 0,0 0 1 0 0,1 0-1 0 0,-1 0 1 0 0,0 0-1 0 0,1 0 1 0 0,-1 0-1 0 0,0 0 1 0 0,1 0-1 0 0,-1 0 1 0 0,0 0-1 0 0,1 0 1 0 0,-1 0-1 0 0,0 0 1 0 0,1 0-1 0 0,-1 0 1 0 0,0 0-1 0 0,0 0 1 0 0,1-1-1 0 0,-1 1 1 0 0,0 0-1 0 0,1 0 1 0 0,-1-1-1 0 0,17-7 1506 0 0,18-8 204 0 0,-11-3-1168 0 0,-21 15-514 0 0,1 1 0 0 0,0 0 0 0 0,0 0-1 0 0,0 0 1 0 0,0 0 0 0 0,0 1 0 0 0,8-3-1 0 0,12-5 4 0 0,-22 9-12 0 0,21 0 0 0 0,66-6-60 0 0,-79 6-16 0 0,0 0 0 0 0,16 2 0 0 0,66 4-6 0 0,-48-2-21 0 0,45 2 22 0 0,-80-4 6 0 0,0-1 1 0 0,17-1 0 0 0,62-6-26 0 0,-66 5-104 0 0,-3-5-17 0 0,59-23 7 0 0,-59 22-20 0 0,-2 0-405 0 0,52-26 260 0 0,-52 26-47 0 0,97-21-7644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3.732"/>
    </inkml:context>
    <inkml:brush xml:id="br0">
      <inkml:brushProperty name="width" value="0.2" units="cm"/>
      <inkml:brushProperty name="height" value="0.2" units="cm"/>
      <inkml:brushProperty name="color" value="#AB008B"/>
    </inkml:brush>
  </inkml:definitions>
  <inkml:trace contextRef="#ctx0" brushRef="#br0">0 305 1375 0 0,'6'-8'142'0'0,"-6"7"-117"0"0,1 0 0 0 0,0 0-1 0 0,-1 0 1 0 0,1 0 0 0 0,0 1 0 0 0,0-1 0 0 0,0 0 0 0 0,-1 0 0 0 0,1 0 0 0 0,0 1 0 0 0,2-2-1 0 0,4-3 1152 0 0,13 5-1024 0 0,63-1 0 0 0,-55 3-21 0 0,-19 3-10 0 0,-3-1-35 0 0,-2-1 177 0 0,1-1 0 0 0,-1 0 0 0 0,1-1-1 0 0,0 1 1 0 0,0-1 0 0 0,-1 0 0 0 0,1 0 0 0 0,0-1 0 0 0,5 1 0 0 0,11-8 122 0 0,60-23-1 0 0,-61 22 187 0 0,0-6-408 0 0,61-42-17 0 0,-60 41-8 0 0,-1 6-29 0 0,59-30-12 0 0,-59 29-1 0 0,1 2-16 0 0,86-29-77 0 0,-4 8-83 0 0,-83 24-68 0 0,4-1-195 0 0,71-19 126 0 0,-71 19-175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7.573"/>
    </inkml:context>
    <inkml:brush xml:id="br0">
      <inkml:brushProperty name="width" value="0.2" units="cm"/>
      <inkml:brushProperty name="height" value="0.2" units="cm"/>
      <inkml:brushProperty name="color" value="#AB008B"/>
    </inkml:brush>
  </inkml:definitions>
  <inkml:trace contextRef="#ctx0" brushRef="#br0">387 1 5527 0 0,'-1'0'72'0'0,"0"2"-6"0"0,0-1 1 0 0,0 0-1 0 0,0 1 0 0 0,0-1 1 0 0,-1 0-1 0 0,1 0 1 0 0,-1 0-1 0 0,1 0 0 0 0,0-1 1 0 0,-1 1-1 0 0,0 0 0 0 0,1 0 1 0 0,-1-1-1 0 0,1 1 0 0 0,-4 0 1 0 0,3-1 73 0 0,1 0-1 0 0,-1 1 1 0 0,0-1 0 0 0,1 1 0 0 0,-1 0 0 0 0,1 0 0 0 0,0-1 0 0 0,-1 1 0 0 0,1 0-1 0 0,-2 2 1 0 0,-4 1 180 0 0,2-1-174 0 0,-6 3 364 0 0,1 1 1 0 0,-19 14-1 0 0,27-19-379 0 0,0 0-1 0 0,0 0 0 0 0,0 0 1 0 0,0 1-1 0 0,0-1 0 0 0,0 0 0 0 0,0 1 1 0 0,1 0-1 0 0,-1-1 0 0 0,1 1 1 0 0,0 0-1 0 0,0 0 0 0 0,0-1 1 0 0,0 1-1 0 0,0 0 0 0 0,1 0 1 0 0,-1 5-1 0 0,1 41 282 0 0,-6 143-407 0 0,-78 303 363 0 0,-8-93 40 0 0,89-391-416 0 0,1-1-31 0 0,0 0 0 0 0,-1 0 0 0 0,0 0 0 0 0,-1 0 0 0 0,0-1-1 0 0,0 0 1 0 0,-9 13 0 0 0,12-21-12 0 0,0 0 0 0 0,0 0-1 0 0,0 0 1 0 0,0 0 0 0 0,-1 0 0 0 0,1 0 0 0 0,0 0-1 0 0,0 0 1 0 0,-1-1 0 0 0,1 1 0 0 0,-1 0 0 0 0,1-1-1 0 0,-3 1 1 0 0,3-1 6 0 0,1 0 0 0 0,-1 1 0 0 0,1-1 1 0 0,-1 0-1 0 0,1-1 0 0 0,-1 1 0 0 0,1 0 0 0 0,-1 0 0 0 0,1 0 0 0 0,-1 0 0 0 0,1 0 0 0 0,-1 0 0 0 0,1-1 1 0 0,-1 1-1 0 0,1 0 0 0 0,-1 0 0 0 0,1-1 0 0 0,-1 1 0 0 0,1 0 0 0 0,0-1 0 0 0,-1 1 0 0 0,1 0 0 0 0,-1-1 1 0 0,1 1-1 0 0,0-1 0 0 0,0 1 0 0 0,-1 0 0 0 0,1-1 0 0 0,0 1 0 0 0,0-1 0 0 0,-1 1 0 0 0,1-1 0 0 0,0 1 1 0 0,0-1-1 0 0,0 1 0 0 0,0-1 0 0 0,0 1 0 0 0,0-1 0 0 0,0 1 0 0 0,0-1 0 0 0,0 0 0 0 0,0 1 0 0 0,0-1 1 0 0,0 0-1 0 0,0-9-793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7.932"/>
    </inkml:context>
    <inkml:brush xml:id="br0">
      <inkml:brushProperty name="width" value="0.2" units="cm"/>
      <inkml:brushProperty name="height" value="0.2" units="cm"/>
      <inkml:brushProperty name="color" value="#AB008B"/>
    </inkml:brush>
  </inkml:definitions>
  <inkml:trace contextRef="#ctx0" brushRef="#br0">119 1 3223 0 0,'-58'105'1148'0'0,"53"-93"176"0"0,-13 22 466 0 0,-17 50 0 0 0,35-84-1748 0 0,0 1-1 0 0,-1-1 0 0 0,1 1 1 0 0,0 0-1 0 0,0-1 0 0 0,0 1 1 0 0,-1-1-1 0 0,1 1 1 0 0,0-1-1 0 0,0 1 0 0 0,0 0 1 0 0,0-1-1 0 0,0 1 0 0 0,0-1 1 0 0,0 1-1 0 0,0 0 0 0 0,0-1 1 0 0,0 1-1 0 0,0-1 0 0 0,1 1 1 0 0,-1 0-1 0 0,0-1 0 0 0,0 1 1 0 0,1-1-1 0 0,-1 1 1 0 0,1 0-1 0 0,-1-1-8 0 0,1 0 0 0 0,0 0 0 0 0,-1 1 0 0 0,1-1 0 0 0,0 0 0 0 0,-1 0 0 0 0,1 0 0 0 0,0 0 0 0 0,0 0 0 0 0,-1 0 0 0 0,1-1 0 0 0,0 1 0 0 0,-1 0 0 0 0,1 0 0 0 0,0 0 0 0 0,-1-1 0 0 0,1 1 0 0 0,0-1 0 0 0,30-18-29 0 0,-28 18-184 0 0,-1 0 0 0 0,1 0-1 0 0,0 0 1 0 0,0 0 0 0 0,0 1 0 0 0,0-1-1 0 0,0 1 1 0 0,0-1 0 0 0,0 1 0 0 0,1 0-1 0 0,-1 0 1 0 0,0 1 0 0 0,0-1-1 0 0,0 1 1 0 0,4 0 0 0 0,-4 0-214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3:47.731"/>
    </inkml:context>
    <inkml:brush xml:id="br0">
      <inkml:brushProperty name="width" value="0.05" units="cm"/>
      <inkml:brushProperty name="height" value="0.05" units="cm"/>
    </inkml:brush>
  </inkml:definitions>
  <inkml:trace contextRef="#ctx0" brushRef="#br0">718 170 919 0 0,'-10'-6'290'0'0,"0"0"-1"0"0,1-1 1 0 0,0 0-1 0 0,-16-16 0 0 0,23 20-158 0 0,-1 0 0 0 0,1 0 0 0 0,-1 0 0 0 0,1 0 0 0 0,0-1 0 0 0,0 1 0 0 0,1 0 0 0 0,-1-1 0 0 0,1 0 0 0 0,-1 1 0 0 0,1-1 0 0 0,0 0-1 0 0,1 0 1 0 0,-1 0 0 0 0,1 1 0 0 0,0-1 0 0 0,-1 0 0 0 0,2-5 0 0 0,0 4 35 0 0,0 1-1 0 0,1-1 0 0 0,-1 1 1 0 0,1-1-1 0 0,0 1 1 0 0,0 0-1 0 0,0 0 1 0 0,1 0-1 0 0,3-4 1 0 0,-6 7-165 0 0,0 1 1 0 0,0 0 0 0 0,0 0-1 0 0,0 0 1 0 0,0 0 0 0 0,0 0-1 0 0,0 0 1 0 0,0 0 0 0 0,0 0-1 0 0,1 0 1 0 0,-1 0 0 0 0,0 0 0 0 0,0 0-1 0 0,0 0 1 0 0,0 0 0 0 0,0 0-1 0 0,0 0 1 0 0,0 0 0 0 0,0 0-1 0 0,0 0 1 0 0,0 0 0 0 0,0 0-1 0 0,1 0 1 0 0,-1 0 0 0 0,0 0-1 0 0,0 0 1 0 0,0 0 0 0 0,0 0-1 0 0,0 0 1 0 0,0 0 0 0 0,0 0-1 0 0,0 0 1 0 0,0 0 0 0 0,0 0-1 0 0,0 0 1 0 0,1 0 0 0 0,-1 0-1 0 0,0 0 1 0 0,0 0 0 0 0,0 0-1 0 0,0 0 1 0 0,0 0 0 0 0,0 0-1 0 0,0 0 1 0 0,0 0 0 0 0,0 0 0 0 0,0 0-1 0 0,0 0 1 0 0,0 1 0 0 0,0-1-1 0 0,0 0 1 0 0,0 0 0 0 0,0 0-1 0 0,2 7 129 0 0,-3 9 284 0 0,1-15-385 0 0,-1 1-1 0 0,1-1 0 0 0,-1 1 0 0 0,0-1 0 0 0,0 1 1 0 0,0-1-1 0 0,0 0 0 0 0,0 1 0 0 0,0-1 1 0 0,0 0-1 0 0,0 0 0 0 0,0 0 0 0 0,0 0 0 0 0,-1 0 1 0 0,1 0-1 0 0,0 0 0 0 0,-1 0 0 0 0,1 0 0 0 0,-1-1 1 0 0,-2 2-1 0 0,-5 1 176 0 0,1-1 0 0 0,-18 2-1 0 0,-6 2 289 0 0,22-1-380 0 0,0-1-1 0 0,0 1 1 0 0,0 1 0 0 0,1 0-1 0 0,0 0 1 0 0,0 1-1 0 0,0 0 1 0 0,-14 16-1 0 0,4-2 58 0 0,1 0 0 0 0,-20 35 0 0 0,1 6-57 0 0,4 2 1 0 0,-51 135-1 0 0,64-133-112 0 0,3 0 0 0 0,-10 80 0 0 0,12-58 0 0 0,13-77-36 0 0,-1-1 0 0 0,0 0 0 0 0,0 0 0 0 0,-7 13 0 0 0,10-18-28 0 0,4-7 4 0 0,6-6-61 0 0,-4-1 76 0 0,1 1 0 0 0,-1-1 0 0 0,-1-1-1 0 0,0 1 1 0 0,0-1 0 0 0,-1 0 0 0 0,5-17 0 0 0,10-19-33 0 0,-7 20 61 0 0,2 0 0 0 0,1 2-1 0 0,1-1 1 0 0,19-22-1 0 0,-25 36 19 0 0,0 0 0 0 0,1 0-1 0 0,1 1 1 0 0,0 0 0 0 0,0 1 0 0 0,0 0-1 0 0,1 1 1 0 0,1 1 0 0 0,20-9-1 0 0,-30 14-28 0 0,1 1-1 0 0,-1-1 1 0 0,1 1 0 0 0,0 0-1 0 0,-1 0 1 0 0,1 1-1 0 0,0 0 1 0 0,0 0-1 0 0,0 0 1 0 0,0 0 0 0 0,-1 1-1 0 0,1-1 1 0 0,0 1-1 0 0,0 0 1 0 0,7 4-1 0 0,-8-4-3 0 0,-1 1-1 0 0,0 0 1 0 0,1 0-1 0 0,-1 0 1 0 0,0 1-1 0 0,0-1 1 0 0,0 1-1 0 0,-1-1 1 0 0,1 1 0 0 0,0 0-1 0 0,-1 0 1 0 0,0 0-1 0 0,0 1 1 0 0,0-1-1 0 0,0 0 1 0 0,0 1-1 0 0,-1-1 1 0 0,0 1-1 0 0,1 0 1 0 0,-1 3-1 0 0,3 9 30 0 0,-2-1-1 0 0,0 0 1 0 0,0 1 0 0 0,-2-1-1 0 0,0 1 1 0 0,-1 0 0 0 0,0-1-1 0 0,-1 0 1 0 0,-6 24 0 0 0,-13 47 91 0 0,-11 40 346 0 0,23-98-279 0 0,-1 0 0 0 0,-18 36-1 0 0,8-31-47 0 0,-1-1-1 0 0,-1-1 0 0 0,-1-1 0 0 0,-2-1 0 0 0,-40 36 1 0 0,-44 32-95 0 0,89-82-15 0 0,0-1-1 0 0,-1 0 0 0 0,-42 19 0 0 0,57-30-23 0 0,1-1 0 0 0,0 0 0 0 0,-1-1 0 0 0,-5 2 0 0 0,10-3-24 0 0,0 0 0 0 0,0 0 0 0 0,0 0 0 0 0,0 1 0 0 0,0-1 0 0 0,0 0 0 0 0,0 0 0 0 0,0 0 0 0 0,0-1 0 0 0,1 1 0 0 0,-1 0 0 0 0,0 0 0 0 0,0 0 0 0 0,0-1 0 0 0,0 1 0 0 0,0 0 0 0 0,0-1 0 0 0,1 1 0 0 0,-1-1 0 0 0,0 1 0 0 0,0-1 0 0 0,1 1 0 0 0,-1-1 0 0 0,0 0 0 0 0,1 1 0 0 0,-1-1 0 0 0,0 0 0 0 0,1 1 0 0 0,-1-1 0 0 0,1 0 0 0 0,-1-1 0 0 0,-2-6-681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8.356"/>
    </inkml:context>
    <inkml:brush xml:id="br0">
      <inkml:brushProperty name="width" value="0.2" units="cm"/>
      <inkml:brushProperty name="height" value="0.2" units="cm"/>
      <inkml:brushProperty name="color" value="#AB008B"/>
    </inkml:brush>
  </inkml:definitions>
  <inkml:trace contextRef="#ctx0" brushRef="#br0">112 114 7831 0 0,'-2'4'186'0'0,"-8"12"283"0"0,9-15-460 0 0,1-1 0 0 0,-1 1 1 0 0,1 0-1 0 0,-1-1 0 0 0,1 1 1 0 0,-1-1-1 0 0,0 1 0 0 0,1-1 1 0 0,-1 1-1 0 0,0-1 0 0 0,1 1 1 0 0,-1-1-1 0 0,0 1 1 0 0,0-1-1 0 0,0 0 0 0 0,1 0 1 0 0,-1 1-1 0 0,-1-1 0 0 0,1 1 81 0 0,0-1-1 0 0,-1 1 0 0 0,1 0 0 0 0,0 0 1 0 0,0 0-1 0 0,0 0 0 0 0,0 0 0 0 0,0 0 1 0 0,-1 2-1 0 0,0 0 2 0 0,-12 12 233 0 0,5-5-262 0 0,0 0-1 0 0,1 0 1 0 0,-14 23 0 0 0,20-27-53 0 0,0 0 1 0 0,0 1-1 0 0,1-1 1 0 0,0 0-1 0 0,0 0 1 0 0,1 1-1 0 0,-1-1 1 0 0,2 0-1 0 0,0 13 0 0 0,1 8-95 0 0,0 52-815 0 0,22 136-1 0 0,-21-200 902 0 0,0 0 0 0 0,1 0 0 0 0,8 19-1 0 0,-9-27 18 0 0,0-1 0 0 0,0 0 0 0 0,1 0 0 0 0,-1 0 0 0 0,2 0 0 0 0,-1 0 0 0 0,0-1 0 0 0,1 0-1 0 0,8 7 825 0 0,6-20-787 0 0,58-26-33 0 0,-73 32-16 0 0,-1 0-1 0 0,0 1 1 0 0,0-1-1 0 0,0 0 1 0 0,0 0-1 0 0,-1-1 1 0 0,4-2-1 0 0,-5 3-2 0 0,0 1 1 0 0,0 0-1 0 0,-1 0 0 0 0,1-1 0 0 0,0 1 0 0 0,-1 0 0 0 0,1-1 0 0 0,-1 1 0 0 0,1-3 0 0 0,1-4 5 0 0,4-10 95 0 0,-1 0 1 0 0,0-1-1 0 0,-1 1 0 0 0,1-28 1 0 0,-4-76 78 0 0,-2 92-161 0 0,-1-1 0 0 0,-11-50 0 0 0,3 39 12 0 0,1 1 65 0 0,-20-53-1 0 0,24 83-74 0 0,0-1 0 0 0,0 1 0 0 0,-1 0 0 0 0,-1 0 0 0 0,0 1 0 0 0,0 0 0 0 0,-1 0-1 0 0,0 0 1 0 0,-10-8 0 0 0,16 17-26 0 0,1-1-1 0 0,-1 1 1 0 0,0-1-1 0 0,0 1 1 0 0,-1 0-1 0 0,1-1 1 0 0,0 1-1 0 0,0 0 1 0 0,-1 0-1 0 0,1 1 1 0 0,0-1 0 0 0,-1 0-1 0 0,1 1 1 0 0,-1 0-1 0 0,1-1 1 0 0,-1 1-1 0 0,-4 1 1 0 0,6-1-38 0 0,-1 0 1 0 0,0 1-1 0 0,0-1 1 0 0,0 1 0 0 0,1 0-1 0 0,-1 0 1 0 0,0 0-1 0 0,1 0 1 0 0,-1 0-1 0 0,0 0 1 0 0,1 0 0 0 0,-1 0-1 0 0,1 0 1 0 0,0 1-1 0 0,-1-1 1 0 0,1 1 0 0 0,0-1-1 0 0,0 1 1 0 0,0-1-1 0 0,0 1 1 0 0,0 0-1 0 0,-1 2 1 0 0,-3 12-670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9.262"/>
    </inkml:context>
    <inkml:brush xml:id="br0">
      <inkml:brushProperty name="width" value="0.2" units="cm"/>
      <inkml:brushProperty name="height" value="0.2" units="cm"/>
      <inkml:brushProperty name="color" value="#AB008B"/>
    </inkml:brush>
  </inkml:definitions>
  <inkml:trace contextRef="#ctx0" brushRef="#br0">94 1 3679 0 0,'-16'8'1008'0'0,"2"0"0"0"0,-1 1-1 0 0,-16 14 1 0 0,29-21-897 0 0,1-1 0 0 0,-1 1 0 0 0,1 0 0 0 0,0 0 0 0 0,0 0-1 0 0,0 0 1 0 0,0 0 0 0 0,0 0 0 0 0,0 0 0 0 0,0 0 0 0 0,1 0 0 0 0,-1 0 0 0 0,0 5 0 0 0,-1 30 637 0 0,2-35-708 0 0,1 14 0 0 0,0 0 1 0 0,1 0-1 0 0,1 0 0 0 0,0-1 0 0 0,1 1 0 0 0,1-1 0 0 0,0 0 0 0 0,1 0 0 0 0,1-1 0 0 0,0 0 0 0 0,1 0 0 0 0,0 0 1 0 0,1-1-1 0 0,17 18 0 0 0,80 81-511 0 0,-101-108 391 0 0,-2 0-175 0 0,7 3 9 0 0,33 23 38 0 0,-33-23 14 0 0,8-3-508 0 0,56 7 548 0 0,-63-10-1 0 0,-11-1 167 0 0,1 0 1 0 0,-1 1-1 0 0,1-1 1 0 0,0 0 0 0 0,0 0-1 0 0,-1 0 1 0 0,1 0-1 0 0,0 0 1 0 0,-1 0-1 0 0,1 0 1 0 0,0 0 0 0 0,-1-1-1 0 0,1 1 1 0 0,0 0-1 0 0,0 0 1 0 0,11-15-1856 0 0,24-36-584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9.592"/>
    </inkml:context>
    <inkml:brush xml:id="br0">
      <inkml:brushProperty name="width" value="0.2" units="cm"/>
      <inkml:brushProperty name="height" value="0.2" units="cm"/>
      <inkml:brushProperty name="color" value="#AB008B"/>
    </inkml:brush>
  </inkml:definitions>
  <inkml:trace contextRef="#ctx0" brushRef="#br0">339 0 5983 0 0,'-88'179'1944'0'0,"66"-130"-1868"0"0,-79 165-208 0 0,76-172-2154 0 0,-47 58 0 0 0,58-81 1342 0 0,-2 2-108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39.922"/>
    </inkml:context>
    <inkml:brush xml:id="br0">
      <inkml:brushProperty name="width" value="0.2" units="cm"/>
      <inkml:brushProperty name="height" value="0.2" units="cm"/>
      <inkml:brushProperty name="color" value="#AB008B"/>
    </inkml:brush>
  </inkml:definitions>
  <inkml:trace contextRef="#ctx0" brushRef="#br0">144 0 7367 0 0,'-26'40'373'0'0,"-14"25"54"0"0,38-59-424 0 0,0-1-1 0 0,0 1 0 0 0,1 0 1 0 0,0-1-1 0 0,-1 7 0 0 0,-2 10 38 0 0,-7 31-79 0 0,-4 76 1 0 0,7 58-421 0 0,5-89-23 0 0,-12 19-1615 0 0,11-95 1549 0 0,0 1-219 0 0,1-4-705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0.377"/>
    </inkml:context>
    <inkml:brush xml:id="br0">
      <inkml:brushProperty name="width" value="0.2" units="cm"/>
      <inkml:brushProperty name="height" value="0.2" units="cm"/>
      <inkml:brushProperty name="color" value="#AB008B"/>
    </inkml:brush>
  </inkml:definitions>
  <inkml:trace contextRef="#ctx0" brushRef="#br0">120 73 9671 0 0,'-75'141'1048'0'0,"71"-134"-1072"0"0,1 1 0 0 0,-1 0 0 0 0,2 0 0 0 0,-1 0-1 0 0,-1 12 1 0 0,-2 1-45 0 0,1-2-175 0 0,1 0 0 0 0,0 1 0 0 0,1-1 0 0 0,1 1 0 0 0,1-1 0 0 0,1 1 0 0 0,4 32 0 0 0,38 119-783 0 0,-27-122 686 0 0,-2 1 0 0 0,10 80 0 0 0,-23-58 312 0 0,-1-51 28 0 0,1-1-1 0 0,1 0 1 0 0,4 21 0 0 0,-5-40 15 0 0,0-1 0 0 0,0 1 0 0 0,0 0 0 0 0,0 0 0 0 0,0 0 0 0 0,0 0 0 0 0,1-1 0 0 0,-1 1 1 0 0,0 0-1 0 0,0 0 0 0 0,1 0 0 0 0,-1-1 0 0 0,1 1 0 0 0,-1 0 0 0 0,1 0 0 0 0,-1-1 0 0 0,1 1 0 0 0,-1-1 1 0 0,1 1-1 0 0,-1 0 0 0 0,1-1 0 0 0,0 1 0 0 0,-1-1 0 0 0,1 1 0 0 0,0-1 0 0 0,0 0 0 0 0,1 1 364 0 0,9-16-298 0 0,38-60-68 0 0,-29 34-27 0 0,-2-1 0 0 0,22-79 0 0 0,-30 89-44 0 0,29-100-717 0 0,-6-2-1 0 0,24-209 0 0 0,-56 339 756 0 0,0-12-146 0 0,0 0 0 0 0,-1-21 0 0 0,0 33 148 0 0,0 1 0 0 0,-1-1-1 0 0,1 1 1 0 0,-1-1 0 0 0,0 1-1 0 0,0 0 1 0 0,0-1 0 0 0,0 1-1 0 0,0 0 1 0 0,-1 0 0 0 0,0 0-1 0 0,1 0 1 0 0,-1 0 0 0 0,0 0-1 0 0,-1 0 1 0 0,1 1 0 0 0,-3-3-1 0 0,3 4 25 0 0,0 0 0 0 0,1 0 0 0 0,-1 0 0 0 0,0 0 0 0 0,0 0 0 0 0,0 1 0 0 0,0-1 0 0 0,0 1-1 0 0,0 0 1 0 0,0-1 0 0 0,0 1 0 0 0,0 0 0 0 0,0 0 0 0 0,0 0 0 0 0,0 1 0 0 0,0-1-1 0 0,0 0 1 0 0,-2 1 0 0 0,-6 2 48 0 0,1 0-1 0 0,-14 7 1 0 0,11-5-17 0 0,-38 19 189 0 0,21-9-105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2.833"/>
    </inkml:context>
    <inkml:brush xml:id="br0">
      <inkml:brushProperty name="width" value="0.2" units="cm"/>
      <inkml:brushProperty name="height" value="0.2" units="cm"/>
      <inkml:brushProperty name="color" value="#AB008B"/>
    </inkml:brush>
  </inkml:definitions>
  <inkml:trace contextRef="#ctx0" brushRef="#br0">7 189 4143 0 0,'-7'7'319'0'0,"17"-23"-128"0"0,12-28-1 0 0,-20 41-299 0 0,9-11-284 0 0,57-70-278 0 0,-64 80 543 0 0,-1 0-39 0 0,0 0 1 0 0,0 0 0 0 0,1 0 0 0 0,6-5 0 0 0,-9 9 162 0 0,0-1-1 0 0,0 0 0 0 0,0 1 1 0 0,0-1-1 0 0,0 1 0 0 0,0-1 1 0 0,1 1-1 0 0,-1-1 1 0 0,0 1-1 0 0,0 0 0 0 0,0 0 1 0 0,1 0-1 0 0,-1-1 0 0 0,0 1 1 0 0,0 0-1 0 0,0 0 0 0 0,1 1 1 0 0,-1-1-1 0 0,0 0 1 0 0,0 0-1 0 0,0 1 0 0 0,1-1 1 0 0,-1 0-1 0 0,1 2 0 0 0,0 0 112 0 0,0-1-1 0 0,0 1 0 0 0,0 1 0 0 0,0-1 0 0 0,-1 0 0 0 0,1 0 0 0 0,-1 1 0 0 0,0-1 0 0 0,1 0 0 0 0,-1 1 0 0 0,0 0 0 0 0,0-1 0 0 0,0 5 0 0 0,3 4 375 0 0,-1-6-231 0 0,-1 0 0 0 0,1 0 0 0 0,0 0 0 0 0,1-1-1 0 0,-1 1 1 0 0,9 7 0 0 0,-10-10-212 0 0,0 0-1 0 0,0 0 1 0 0,0 0-1 0 0,1-1 0 0 0,-1 1 1 0 0,0-1-1 0 0,1 1 1 0 0,-1-1-1 0 0,1 0 0 0 0,0 0 1 0 0,-1 0-1 0 0,1-1 1 0 0,0 1-1 0 0,5 0 0 0 0,13-10-22 0 0,53-28-262 0 0,-56 28-65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3.567"/>
    </inkml:context>
    <inkml:brush xml:id="br0">
      <inkml:brushProperty name="width" value="0.2" units="cm"/>
      <inkml:brushProperty name="height" value="0.2" units="cm"/>
      <inkml:brushProperty name="color" value="#AB008B"/>
    </inkml:brush>
  </inkml:definitions>
  <inkml:trace contextRef="#ctx0" brushRef="#br0">80 394 3223 0 0,'-1'1'27'0'0,"0"0"-1"0"0,0 0 1 0 0,-1 0-1 0 0,1-1 1 0 0,0 1-1 0 0,-1 0 1 0 0,1-1-1 0 0,0 1 1 0 0,-1-1-1 0 0,1 1 1 0 0,-1-1-1 0 0,1 0 1 0 0,-3 0-1 0 0,0 2 325 0 0,0-1 0 0 0,-1 1 0 0 0,1 0 0 0 0,0 0 0 0 0,0 0 0 0 0,0 1 0 0 0,0-1 0 0 0,0 1-1 0 0,-4 4 1 0 0,-4 6 688 0 0,12-13-1018 0 0,0 1 0 0 0,0-1 0 0 0,0 0 0 0 0,0 0 0 0 0,0 0 0 0 0,-1 1 0 0 0,1-1 0 0 0,0 0 0 0 0,0 0 0 0 0,0 0 0 0 0,0 1 0 0 0,0-1 0 0 0,0 0 0 0 0,0 0 0 0 0,0 1 0 0 0,0-1 0 0 0,0 0 0 0 0,0 0 0 0 0,0 1 0 0 0,0-1 0 0 0,0 0 0 0 0,0 0 0 0 0,0 1 0 0 0,0-1 0 0 0,0 0 0 0 0,0 0 0 0 0,0 0-1 0 0,0 1 1 0 0,1-1 0 0 0,-1 0 0 0 0,0 0 0 0 0,0 0 0 0 0,0 1 0 0 0,0-1 0 0 0,0 0 0 0 0,1 0 0 0 0,-1 0 0 0 0,0 0 0 0 0,0 1 0 0 0,0-1 0 0 0,1 0 0 0 0,-1 0 0 0 0,0 0 0 0 0,0 0 0 0 0,1 0 0 0 0,-1 0 0 0 0,0 0 0 0 0,0 0 0 0 0,0 0 0 0 0,1 0 0 0 0,-1 0 0 0 0,0 0 0 0 0,0 0 0 0 0,1 0 0 0 0,-1 0 0 0 0,0 0 0 0 0,0 0 0 0 0,1 0-1 0 0,-1 0 1 0 0,0 0 0 0 0,0 0 0 0 0,1 0 0 0 0,17-13 86 0 0,54-38-98 0 0,-39 28-57 0 0,25-20 20 0 0,-44 33-49 0 0,5-3-4 0 0,55-40 7 0 0,-55 39-34 0 0,1 0-152 0 0,61-44-69 0 0,-61 43-14 0 0,1 2-17 0 0,62-40-66 0 0,-63 40-29 0 0,1 2-430 0 0,60-31 637 0 0,-61 31 78 0 0,-4 15 306 0 0,51 13 102 0 0,-66-17-214 0 0,0 0 1 0 0,1 1-1 0 0,-1-1 1 0 0,0 1 0 0 0,0 0-1 0 0,1-1 1 0 0,-1 1-1 0 0,0 0 1 0 0,0 0 0 0 0,0 0-1 0 0,0 0 1 0 0,0 0-1 0 0,0 0 1 0 0,0 0 0 0 0,0 0-1 0 0,1 1 1 0 0,-2-1 16 0 0,0 0-1 0 0,1 0 1 0 0,-1 1 0 0 0,0-1 0 0 0,0 0 0 0 0,0 0 0 0 0,0 0 0 0 0,0 0 0 0 0,0 1-1 0 0,0-1 1 0 0,0 1 0 0 0,-1 4 160 0 0,1 7 195 0 0,-1 0 1 0 0,-1 0-1 0 0,0 0 0 0 0,-7 20 1 0 0,-20 48 612 0 0,16-49-696 0 0,-7 15-108 0 0,-2-2 1 0 0,-1-1-1 0 0,-47 65 0 0 0,37-64-561 0 0,-2-3 0 0 0,-2 0 0 0 0,-2-3-1 0 0,-2-1 1 0 0,-56 40 0 0 0,56-47 269 0 0,-52 49-1 0 0,84-69 133 0 0,9-11-42 0 0,0 1 0 0 0,0-1 0 0 0,0 0-1 0 0,0 1 1 0 0,0-1 0 0 0,0 0 0 0 0,0 1-1 0 0,0-1 1 0 0,-1 0 0 0 0,1 0 0 0 0,0 1 0 0 0,0-1-1 0 0,1 0 1 0 0,-1 1 0 0 0,0-1 0 0 0,0 0-1 0 0,0 1 1 0 0,0-1 0 0 0,0 0 0 0 0,0 0-1 0 0,0 1 1 0 0,0-1 0 0 0,1 0 0 0 0,-1 1-1 0 0,0-1 1 0 0,0 0 0 0 0,1 1 0 0 0,2 1 14 0 0,1-1-1 0 0,-1 1 1 0 0,1-1 0 0 0,0 1 0 0 0,0-1 0 0 0,0 0 0 0 0,0 0-1 0 0,-1-1 1 0 0,8 1 0 0 0,66 9-18 0 0,-40-4-58 0 0,30 7 27 0 0,-51-10-52 0 0,3-5-3292 0 0,76-4 909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4.169"/>
    </inkml:context>
    <inkml:brush xml:id="br0">
      <inkml:brushProperty name="width" value="0.2" units="cm"/>
      <inkml:brushProperty name="height" value="0.2" units="cm"/>
      <inkml:brushProperty name="color" value="#AB008B"/>
    </inkml:brush>
  </inkml:definitions>
  <inkml:trace contextRef="#ctx0" brushRef="#br0">531 0 12895 0 0,'-117'104'1072'0'0,"86"-79"-945"0"0,-1-2 0 0 0,-39 22 1 0 0,-11 2-73 0 0,-115 58-550 0 0,258-54-9689 0 0,-49-35 9932 0 0,-2 1 1 0 0,0 0-1 0 0,0 0 0 0 0,12 35 1 0 0,10 21 3007 0 0,-26-64-1981 0 0,0 0-1 0 0,0 0 0 0 0,16 15 2951 0 0,-14-19-2897 0 0,28 18-789 0 0,-28-17-346 0 0,7-1-546 0 0,41 14 756 0 0,-42-14-61 0 0,-6 2-222 0 0,5 3 180 0 0,0 1 0 0 0,-1 0 0 0 0,17 21 0 0 0,-22-21 108 0 0,0 1-1 0 0,0-1 0 0 0,-1 1 1 0 0,-1 0-1 0 0,0 0 0 0 0,0 0 0 0 0,-1 1 1 0 0,-1 0-1 0 0,0 0 0 0 0,-1 0 1 0 0,0 0-1 0 0,-1 0 0 0 0,-1 25 1 0 0,-1-17 100 0 0,-2-1 0 0 0,0 0 0 0 0,-1 0 0 0 0,-1 0 1 0 0,-1-1-1 0 0,-1 0 0 0 0,-1 0 0 0 0,-13 24 0 0 0,15-31-11 0 0,-2-1-1 0 0,1 0 0 0 0,-1 0 0 0 0,-1 0 0 0 0,0-1 0 0 0,0-1 1 0 0,-1 0-1 0 0,0 0 0 0 0,-17 11 0 0 0,18-15 22 0 0,1 0-1 0 0,-1-1 1 0 0,0 0-1 0 0,0 0 1 0 0,0-1 0 0 0,0 0-1 0 0,-1 0 1 0 0,1-1-1 0 0,-1-1 1 0 0,0 0 0 0 0,1 0-1 0 0,-1-1 1 0 0,-18-1-1 0 0,22 0 77 0 0,0-1 0 0 0,0 1 0 0 0,0-1 0 0 0,1 0 0 0 0,-1-1 0 0 0,0 1 0 0 0,1-1-1 0 0,-1 0 1 0 0,1-1 0 0 0,0 1 0 0 0,0-1 0 0 0,0 0 0 0 0,1 0 0 0 0,0-1 0 0 0,-5-5-1 0 0,1 1 81 0 0,2-1-1 0 0,-1 1 0 0 0,1-1 0 0 0,1-1 1 0 0,0 1-1 0 0,0-1 0 0 0,-4-14 0 0 0,5 8-114 0 0,1-1 0 0 0,0 1 0 0 0,1 0 0 0 0,1-1 0 0 0,1 0-1 0 0,3-29 1 0 0,2 11 23 0 0,1 0-1 0 0,15-43 0 0 0,66-160-179 0 0,-54 162 12 0 0,50-100-410 0 0,-49 109-477 0 0,0-1-2806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8.477"/>
    </inkml:context>
    <inkml:brush xml:id="br0">
      <inkml:brushProperty name="width" value="0.2" units="cm"/>
      <inkml:brushProperty name="height" value="0.2" units="cm"/>
      <inkml:brushProperty name="color" value="#AB008B"/>
    </inkml:brush>
  </inkml:definitions>
  <inkml:trace contextRef="#ctx0" brushRef="#br0">35 257 5063 0 0,'-2'0'97'0'0,"-1"1"-39"0"0,1 0 0 0 0,-1-1 1 0 0,1 0-1 0 0,-1 1 1 0 0,1-1-1 0 0,-1 0 0 0 0,-2-1 1 0 0,4 1-48 0 0,0 0 0 0 0,1 0 0 0 0,-1-1 0 0 0,1 1 0 0 0,-1 0 0 0 0,1-1 0 0 0,-1 1 0 0 0,1 0 0 0 0,0-1 0 0 0,-1 1 0 0 0,1-1 0 0 0,-1 1 0 0 0,1-1 0 0 0,0 1 1 0 0,-1-1-1 0 0,1 1 0 0 0,0-1 0 0 0,-1 1 0 0 0,1-1 0 0 0,0 1 0 0 0,0-1 0 0 0,0 0 0 0 0,-1 1 0 0 0,1-1 0 0 0,0 1 0 0 0,0-1 0 0 0,0 0 0 0 0,0 1 0 0 0,0-1 0 0 0,0 1 0 0 0,0-1 1 0 0,0 0-1 0 0,1 1 0 0 0,-1-1 0 0 0,0 0 0 0 0,2-9 148 0 0,1 0 0 0 0,0 0 0 0 0,0 0 1 0 0,1 0-1 0 0,0 1 0 0 0,0 0 0 0 0,1 0 1 0 0,1 0-1 0 0,-1 0 0 0 0,1 1 0 0 0,12-13 774 0 0,2 11-795 0 0,-20 10-138 0 0,22-10 38 0 0,-1 0 0 0 0,37-10 0 0 0,-36 16-35 0 0,1 0 1 0 0,38-1-1 0 0,-57 5-9 0 0,0 0-1 0 0,0-1 1 0 0,0 2-1 0 0,0-1 1 0 0,0 0-1 0 0,0 1 1 0 0,0 0-1 0 0,4 1 1 0 0,-8-2 6 0 0,96 30-55 0 0,25 23 44 0 0,-120-53 11 0 0,106 46 0 0 0,0-14-10 0 0,-107-32 10 0 0,3 1-4 0 0,0 0 0 0 0,0 0 0 0 0,0 0 0 0 0,1-1 0 0 0,-1 1 0 0 0,0-1 0 0 0,0 0 0 0 0,0 0 1 0 0,0 0-1 0 0,0 0 0 0 0,0-1 0 0 0,0 1 0 0 0,5-2 0 0 0,89-16-67 0 0,-93 18 65 0 0,0-1-1 0 0,0 0 0 0 0,0 0 1 0 0,1 0-1 0 0,-1 0 0 0 0,0-1 1 0 0,-1 0-1 0 0,8-3 0 0 0,65-36-42 0 0,-58 31-138 0 0,-2-3-35 0 0,48-38 4 0 0,-48 38-47 0 0,-3 3-208 0 0,53-41-93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8.990"/>
    </inkml:context>
    <inkml:brush xml:id="br0">
      <inkml:brushProperty name="width" value="0.2" units="cm"/>
      <inkml:brushProperty name="height" value="0.2" units="cm"/>
      <inkml:brushProperty name="color" value="#AB008B"/>
    </inkml:brush>
  </inkml:definitions>
  <inkml:trace contextRef="#ctx0" brushRef="#br0">24 487 1375 0 0,'-8'25'101'0'0,"4"-14"-85"0"0,1 1-1 0 0,-4 18 1 0 0,6-27-2 0 0,1 0 0 0 0,0 0 1 0 0,0 0-1 0 0,0 0 0 0 0,0 0 0 0 0,0 0 0 0 0,1 0 1 0 0,-1 0-1 0 0,1 0 0 0 0,0-1 0 0 0,-1 1 0 0 0,1 0 1 0 0,1 0-1 0 0,-1-1 0 0 0,3 5 0 0 0,-4-7-6 0 0,1 1 0 0 0,0 0 0 0 0,-1-1 0 0 0,1 1 0 0 0,0-1 0 0 0,-1 1 0 0 0,1-1 0 0 0,0 0 0 0 0,0 1 0 0 0,0-1 0 0 0,-1 0 0 0 0,1 1 0 0 0,0-1 0 0 0,0 0 0 0 0,0 0-1 0 0,0 0 1 0 0,0 0 0 0 0,0 0 0 0 0,-1 0 0 0 0,1 0 0 0 0,0 0 0 0 0,0 0 0 0 0,0 0 0 0 0,0 0 0 0 0,0-1 0 0 0,-1 1 0 0 0,1 0 0 0 0,0-1 0 0 0,1 0 0 0 0,0 0 93 0 0,0 1 0 0 0,-1-1 1 0 0,1 0-1 0 0,0 0 0 0 0,0-1 0 0 0,-1 1 0 0 0,1 0 1 0 0,-1 0-1 0 0,0-1 0 0 0,1 1 0 0 0,-1-1 1 0 0,2-2-1 0 0,9-8 157 0 0,38-40-39 0 0,-38 40-10 0 0,1-1-6 0 0,38-38-23 0 0,-38 38-11 0 0,3 0-1 0 0,49-40 43 0 0,-49 40 180 0 0,4 2 79 0 0,57-31 12 0 0,-57 31-9 0 0,1 3-56 0 0,66-24-29 0 0,-66 25-4 0 0,1 1-26 0 0,67-15-114 0 0,-67 16 122 0 0,4 0-208 0 0,78-17-76 0 0,-98 21-73 0 0,0 0 0 0 0,0 0 0 0 0,0-1 0 0 0,0 0 0 0 0,11-6 0 0 0,-17 8-9 0 0,98-49 10 0 0,-73 33-20 0 0,26-20-1 0 0,-51 36 11 0 0,13-11-107 0 0,2 0-22 0 0,41-37-574 0 0,-42 36-2273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3:48.988"/>
    </inkml:context>
    <inkml:brush xml:id="br0">
      <inkml:brushProperty name="width" value="0.05" units="cm"/>
      <inkml:brushProperty name="height" value="0.05" units="cm"/>
    </inkml:brush>
  </inkml:definitions>
  <inkml:trace contextRef="#ctx0" brushRef="#br0">19 17 2759 0 0,'-2'-13'248'0'0,"2"13"-236"0"0,0 0 0 0 0,0 0 0 0 0,0-1 0 0 0,0 1 0 0 0,0 0-1 0 0,0 0 1 0 0,0 0 0 0 0,0-1 0 0 0,0 1 0 0 0,1 0 0 0 0,-1 0-1 0 0,0 0 1 0 0,0 0 0 0 0,0 0 0 0 0,0-1 0 0 0,1 1 0 0 0,-1 0-1 0 0,0 0 1 0 0,0 0 0 0 0,0 0 0 0 0,0 0 0 0 0,1 0 0 0 0,-1 0-1 0 0,0 0 1 0 0,0 0 0 0 0,0 0 0 0 0,1-1 0 0 0,-1 1 0 0 0,0 0-1 0 0,0 0 1 0 0,1 0 0 0 0,-1 0 0 0 0,0 1 0 0 0,0-1-1 0 0,0 0 1 0 0,1 0 0 0 0,-1 0 0 0 0,0 0 0 0 0,0 0 0 0 0,0 0-1 0 0,1 0 1 0 0,-1 0 0 0 0,0 0 0 0 0,0 0 0 0 0,0 1 0 0 0,1-1-1 0 0,-1 0 32 0 0,1 1 0 0 0,0-1 0 0 0,0 0 0 0 0,0 1-1 0 0,-1-1 1 0 0,1 1 0 0 0,0-1 0 0 0,-1 1-1 0 0,1-1 1 0 0,-1 1 0 0 0,1-1 0 0 0,1 2-1 0 0,0 6-42 0 0,0 0 0 0 0,0 1 0 0 0,-1-1 0 0 0,0 0 0 0 0,0 0 0 0 0,-1 1 0 0 0,-1 12 0 0 0,1-1 0 0 0,-13 197 77 0 0,10-186-74 0 0,-7 63-60 0 0,-6 79 649 0 0,15-140 11 0 0,2 0-1 0 0,1-1 0 0 0,8 45 0 0 0,6-14 42 0 0,2 1 0 0 0,3-2 0 0 0,38 79 0 0 0,-3-4-244 0 0,-18-36-272 0 0,-33-86-128 0 0,-1 0 0 0 0,-1 0 0 0 0,-1 1 0 0 0,2 29 0 0 0,-4-42 0 0 0,0-1 0 0 0,-1 1 0 0 0,1-1 0 0 0,0 1 0 0 0,-1 0 0 0 0,0-1 0 0 0,0 1 0 0 0,1-1 0 0 0,-1 1 0 0 0,-1-1 0 0 0,1 1 0 0 0,0-1 0 0 0,-1 0 0 0 0,1 0 0 0 0,-1 0 0 0 0,1 0 0 0 0,-1 0 0 0 0,0 0 0 0 0,0 0 0 0 0,0 0 0 0 0,0-1 0 0 0,0 1 0 0 0,-1-1 0 0 0,1 1 0 0 0,0-1 0 0 0,-1 0 0 0 0,1 0 0 0 0,-1 0 0 0 0,1 0 0 0 0,-1 0 0 0 0,1-1 0 0 0,-1 1 0 0 0,0-1 0 0 0,1 0 0 0 0,-1 0 0 0 0,0 0 0 0 0,1 0 0 0 0,-1 0 0 0 0,0 0 0 0 0,-3-2 0 0 0,2 1-2 0 0,1-1 0 0 0,0 1 0 0 0,-1-1 0 0 0,1 0 0 0 0,0 0 0 0 0,0-1 0 0 0,1 1 0 0 0,-1 0 0 0 0,0-1 0 0 0,1 0 0 0 0,0 0 0 0 0,-1 1 0 0 0,1-1 0 0 0,0-1 0 0 0,-2-4 0 0 0,-2-5-8 0 0,0 1-1 0 0,-7-26 0 0 0,-10-64-139 0 0,14 58 34 0 0,-1-11-266 0 0,-4-74 0 0 0,8-58-50 0 0,5 136 320 0 0,0 12 3 0 0,1-1 1 0 0,3 1-1 0 0,1 0 0 0 0,2 1 1 0 0,1-1-1 0 0,18-51 1 0 0,-12 52 94 0 0,-6 13-18 0 0,18-35 1 0 0,-22 54 30 0 0,0 0 0 0 0,0 0-1 0 0,1 0 1 0 0,0 1 0 0 0,0 0 0 0 0,0 0 0 0 0,1 0 0 0 0,0 0 0 0 0,0 1 0 0 0,11-8-1 0 0,-14 10 2 0 0,0 1 0 0 0,1 0 0 0 0,-1 0 0 0 0,0 0 0 0 0,1 1-1 0 0,-1-1 1 0 0,1 1 0 0 0,0-1 0 0 0,-1 1 0 0 0,1 0 0 0 0,-1 0-1 0 0,1 0 1 0 0,0 0 0 0 0,-1 0 0 0 0,1 1 0 0 0,-1-1 0 0 0,1 1-1 0 0,-1-1 1 0 0,1 1 0 0 0,2 1 0 0 0,5 3 3 0 0,0 0 0 0 0,-1 1 0 0 0,15 10 0 0 0,10 7 236 0 0,-27-19-213 0 0,0 0-1 0 0,-1 0 1 0 0,0 1-1 0 0,0 0 0 0 0,0 0 1 0 0,-1 1-1 0 0,0 0 1 0 0,0 0-1 0 0,0 0 0 0 0,0 0 1 0 0,-1 1-1 0 0,3 7 1 0 0,6 11-27 0 0,16 53 1 0 0,-29-76 5 0 0,13 41 118 0 0,13 80 1 0 0,-5 48 97 0 0,-17-131-186 0 0,23 361 1023 0 0,-27-399-1043 0 0,0 1 9 0 0,0 0 0 0 0,0-1 0 0 0,0 1 0 0 0,0 0 0 0 0,0 0 0 0 0,-1 0 0 0 0,1 0 1 0 0,-1-1-1 0 0,0 1 0 0 0,1 0 0 0 0,-1 0 0 0 0,-1-1 0 0 0,1 1 0 0 0,0-1 0 0 0,-2 4 0 0 0,2-6-16 0 0,1 0 0 0 0,-1 0 0 0 0,1 0-1 0 0,0 1 1 0 0,-1-1 0 0 0,1 0-1 0 0,-1 0 1 0 0,1 0 0 0 0,-1 0 0 0 0,1 0-1 0 0,-1 0 1 0 0,1 0 0 0 0,-1 0 0 0 0,1 0-1 0 0,0 0 1 0 0,-1 0 0 0 0,1 0-1 0 0,-1 0 1 0 0,1 0 0 0 0,-1-1 0 0 0,1 1-1 0 0,-1 0 1 0 0,1 0 0 0 0,0 0 0 0 0,-1-1-1 0 0,1 1 1 0 0,-1 0 0 0 0,1 0-1 0 0,0-1 1 0 0,-1 1 0 0 0,1 0 0 0 0,0-1-1 0 0,0 1 1 0 0,-1 0 0 0 0,1-1 0 0 0,0 1-1 0 0,0-1 1 0 0,-1 1 0 0 0,1-1-1 0 0,0 1 1 0 0,-12-22 113 0 0,10 20-97 0 0,-4-12 67 0 0,1 1 1 0 0,0-1-1 0 0,-5-27 1 0 0,-4-48 23 0 0,10 57-92 0 0,-6-41-145 0 0,4 0 1 0 0,4 0 0 0 0,12-141-1 0 0,-7 180 69 0 0,15-95-146 0 0,-13 102 146 0 0,1 1 0 0 0,18-46 1 0 0,-22 66 36 0 0,1 0 1 0 0,0 0 0 0 0,0 0 0 0 0,1 1-1 0 0,0-1 1 0 0,7-8 0 0 0,-10 13 12 0 0,0 0 1 0 0,0 0-1 0 0,0 0 1 0 0,1 0-1 0 0,-1 0 0 0 0,0 0 1 0 0,0 1-1 0 0,0-1 1 0 0,1 0-1 0 0,-1 0 1 0 0,1 1-1 0 0,-1-1 0 0 0,0 1 1 0 0,1 0-1 0 0,-1-1 1 0 0,1 1-1 0 0,-1 0 0 0 0,1 0 1 0 0,-1 0-1 0 0,1 0 1 0 0,-1 0-1 0 0,1 0 0 0 0,-1 0 1 0 0,1 0-1 0 0,-1 1 1 0 0,1-1-1 0 0,-1 0 0 0 0,0 1 1 0 0,1-1-1 0 0,-1 1 1 0 0,1 0-1 0 0,-1 0 1 0 0,0-1-1 0 0,2 2 0 0 0,6 6-24 0 0,-1 0 0 0 0,0 0-1 0 0,0 0 1 0 0,0 1 0 0 0,-1 0-1 0 0,-1 1 1 0 0,1-1 0 0 0,-2 1-1 0 0,1 0 1 0 0,6 18 0 0 0,1 10-164 0 0,14 67 1 0 0,-19-68 175 0 0,2 4 125 0 0,2 15 46 0 0,38 103 0 0 0,-40-133-3 0 0,-1 1 1 0 0,-2 0 0 0 0,8 51 0 0 0,-1 84 372 0 0,-9-80-457 0 0,-2-54 13 0 0,0 0 0 0 0,15 53 0 0 0,-17-79-78 0 0,-1 0 1 0 0,1 0 0 0 0,0 0 0 0 0,0-1 0 0 0,0 1-1 0 0,0 0 1 0 0,0 0 0 0 0,0-1 0 0 0,0 1 0 0 0,3 2 0 0 0,-3-3-10 0 0,-1-1 1 0 0,1 1 0 0 0,0-1 0 0 0,0 0 0 0 0,-1 1-1 0 0,1-1 1 0 0,0 0 0 0 0,0 0 0 0 0,-1 1 0 0 0,1-1-1 0 0,0 0 1 0 0,0 0 0 0 0,0 0 0 0 0,0 0 0 0 0,-1 0-1 0 0,1 0 1 0 0,0 0 0 0 0,0 0 0 0 0,0-1 0 0 0,-1 1-1 0 0,1 0 1 0 0,0 0 0 0 0,0-1 0 0 0,0 1 0 0 0,-1 0-1 0 0,1-1 1 0 0,0 1 0 0 0,-1-1 0 0 0,1 1 0 0 0,1-2-1 0 0,3-2-202 0 0,1-1 0 0 0,-1-1 0 0 0,0 1 0 0 0,8-13 0 0 0,-10 15 102 0 0,15-20-491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0.333"/>
    </inkml:context>
    <inkml:brush xml:id="br0">
      <inkml:brushProperty name="width" value="0.2" units="cm"/>
      <inkml:brushProperty name="height" value="0.2" units="cm"/>
      <inkml:brushProperty name="color" value="#AB008B"/>
    </inkml:brush>
  </inkml:definitions>
  <inkml:trace contextRef="#ctx0" brushRef="#br0">514 0 3223 0 0,'-93'68'1693'0'0,"51"-35"-1096"0"0,13-11 142 0 0,0 0 0 0 0,2 3 0 0 0,1 0-1 0 0,-30 37 1 0 0,53-56-696 0 0,-1-1 0 0 0,1 1-1 0 0,0 0 1 0 0,0 1-1 0 0,0-1 1 0 0,1 1 0 0 0,0-1-1 0 0,-1 9 1 0 0,-5 57 23 0 0,3-20 31 0 0,-34 139 971 0 0,-2 20 181 0 0,14-29-821 0 0,-35 325 1088 0 0,62-499-1518 0 0,-2 20-187 0 0,1 0 0 0 0,1 0 0 0 0,6 41 0 0 0,-2-49-565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0.668"/>
    </inkml:context>
    <inkml:brush xml:id="br0">
      <inkml:brushProperty name="width" value="0.2" units="cm"/>
      <inkml:brushProperty name="height" value="0.2" units="cm"/>
      <inkml:brushProperty name="color" value="#AB008B"/>
    </inkml:brush>
  </inkml:definitions>
  <inkml:trace contextRef="#ctx0" brushRef="#br0">22 157 11055 0 0,'-8'16'984'0'0,"0"-6"-792"0"0,2-7-192 0 0,14-6 1704 0 0,-2 1-1704 0 0,-1-6 0 0 0,6-8-128 0 0,2-8 32 0 0,5-5-224 0 0,1-5-56 0 0,2-1-8 0 0,-3 1-4704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1.099"/>
    </inkml:context>
    <inkml:brush xml:id="br0">
      <inkml:brushProperty name="width" value="0.2" units="cm"/>
      <inkml:brushProperty name="height" value="0.2" units="cm"/>
      <inkml:brushProperty name="color" value="#AB008B"/>
    </inkml:brush>
  </inkml:definitions>
  <inkml:trace contextRef="#ctx0" brushRef="#br0">122 1 10591 0 0,'-4'5'188'0'0,"-1"0"1"0"0,1 0-1 0 0,0 1 0 0 0,0 0 0 0 0,0-1 0 0 0,1 1 0 0 0,0 1 0 0 0,0-1 1 0 0,-3 9-1 0 0,3-6-63 0 0,-57 165 782 0 0,54-151-892 0 0,2 0 0 0 0,0 1 0 0 0,1 0 0 0 0,1 0 0 0 0,3 43 0 0 0,16 117-151 0 0,8 107-1164 0 0,-22-246 1184 0 0,16 76-1 0 0,-14-99 135 0 0,1 0-1 0 0,1-1 1 0 0,1 0-1 0 0,1-1 1 0 0,13 24-1 0 0,-19-39 207 0 0,15 1-164 0 0,52 21-34 0 0,-52-21 40 0 0,0-19 36 0 0,54-38 88 0 0,-68 49-157 0 0,0-1 0 0 0,-1 1 0 0 0,1-1-1 0 0,-1 0 1 0 0,0 0 0 0 0,4-5 0 0 0,34-40 205 0 0,-19 21-4 0 0,74-95 164 0 0,-75 94-279 0 0,100-142 378 0 0,-102 140-467 0 0,-2-1 0 0 0,-1 0 0 0 0,22-62 0 0 0,-34 80-30 0 0,0 1 0 0 0,-1-1 0 0 0,-1 0 0 0 0,0 0 0 0 0,0-23 0 0 0,-2 31 0 0 0,0 1 0 0 0,-1 0 0 0 0,1-1 0 0 0,-1 1 0 0 0,0-1 0 0 0,0 1 0 0 0,0 0 0 0 0,-1 0 0 0 0,0 0 0 0 0,0-1 0 0 0,0 2 0 0 0,0-1 0 0 0,0 0 0 0 0,-1 0 0 0 0,0 1 0 0 0,1-1 0 0 0,-1 1 0 0 0,-1 0 0 0 0,1 0 0 0 0,-6-4 0 0 0,2 2 0 0 0,-2 1 0 0 0,1 0 0 0 0,0 1 0 0 0,-1 0 0 0 0,1 0 0 0 0,-1 0 0 0 0,0 1 0 0 0,0 1 0 0 0,-15-2 0 0 0,-9 2 0 0 0,-44 4 0 0 0,32-1 0 0 0,-162 22 98 0 0,42-3-1918 0 0,163-21 1405 0 0,-1 1 0 0 0,1-1 1 0 0,0 0-1 0 0,-1 0 0 0 0,1-1 1 0 0,0 1-1 0 0,0 0 0 0 0,0-1 1 0 0,-4-1-1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1.475"/>
    </inkml:context>
    <inkml:brush xml:id="br0">
      <inkml:brushProperty name="width" value="0.2" units="cm"/>
      <inkml:brushProperty name="height" value="0.2" units="cm"/>
      <inkml:brushProperty name="color" value="#AB008B"/>
    </inkml:brush>
  </inkml:definitions>
  <inkml:trace contextRef="#ctx0" brushRef="#br0">0 472 5063 0 0,'72'-96'511'0'0,"-11"25"-388"0"0,-39 48-106 0 0,89-93 167 0 0,-105 110-148 0 0,27-22 165 0 0,53-39-1 0 0,-82 64-174 0 0,0 0 0 0 0,0 0 0 0 0,0 0 0 0 0,0 0 0 0 0,0 1-1 0 0,1 0 1 0 0,8-3 0 0 0,68-27 209 0 0,-61 24 11 0 0,9 13 2 0 0,85 14-4 0 0,-111-19-230 0 0,0 0-1 0 0,0 1 1 0 0,0-1-1 0 0,0 1 0 0 0,-1-1 1 0 0,1 1-1 0 0,0 0 1 0 0,-1 0-1 0 0,1 0 1 0 0,0 1-1 0 0,-1-1 0 0 0,1 0 1 0 0,-1 1-1 0 0,0 0 1 0 0,0 0-1 0 0,3 1 0 0 0,8 9 36 0 0,13 8 51 0 0,-1 2 0 0 0,-1 0-1 0 0,28 36 1 0 0,-18-10 112 0 0,-1 1-1 0 0,-3 2 1 0 0,-2 1-1 0 0,23 61 1 0 0,64 229 553 0 0,-90-252-679 0 0,-3 1 0 0 0,11 114-1 0 0,-27-145-34 0 0,-4-52-60 0 0,2-10-2 0 0,2-12-578 0 0,0-6-1779 0 0,-1-6-786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1.804"/>
    </inkml:context>
    <inkml:brush xml:id="br0">
      <inkml:brushProperty name="width" value="0.2" units="cm"/>
      <inkml:brushProperty name="height" value="0.2" units="cm"/>
      <inkml:brushProperty name="color" value="#AB008B"/>
    </inkml:brush>
  </inkml:definitions>
  <inkml:trace contextRef="#ctx0" brushRef="#br0">489 0 10591 0 0,'-39'42'868'0'0,"-42"45"-136"0"0,54-52-618 0 0,18-23-220 0 0,0 0 0 0 0,0-1 0 0 0,-1 0 0 0 0,-17 14 0 0 0,12-14-729 0 0,9-7 551 0 0,1 0 0 0 0,0 0 0 0 0,-1 0 0 0 0,1 1 0 0 0,1 0 1 0 0,-9 10-1 0 0,-43 69-2773 0 0,-80 165 0 0 0,109-192 2785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2.233"/>
    </inkml:context>
    <inkml:brush xml:id="br0">
      <inkml:brushProperty name="width" value="0.2" units="cm"/>
      <inkml:brushProperty name="height" value="0.2" units="cm"/>
      <inkml:brushProperty name="color" value="#AB008B"/>
    </inkml:brush>
  </inkml:definitions>
  <inkml:trace contextRef="#ctx0" brushRef="#br0">429 1 9215 0 0,'-25'54'939'0'0,"3"2"0"0"0,2 0-1 0 0,2 1 1 0 0,-11 68 0 0 0,-21 239-140 0 0,47-340-772 0 0,-9 77-620 0 0,-4-1 1 0 0,-5 0-1 0 0,-5-1 0 0 0,-41 106 0 0 0,35-127 174 0 0,-52 94 0 0 0,80-165-179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2.742"/>
    </inkml:context>
    <inkml:brush xml:id="br0">
      <inkml:brushProperty name="width" value="0.2" units="cm"/>
      <inkml:brushProperty name="height" value="0.2" units="cm"/>
      <inkml:brushProperty name="color" value="#AB008B"/>
    </inkml:brush>
  </inkml:definitions>
  <inkml:trace contextRef="#ctx0" brushRef="#br0">222 55 12439 0 0,'-97'161'1344'0'0,"92"-152"-1588"0"0,1 0-1 0 0,-1 0 1 0 0,2 1-1 0 0,-4 9 1 0 0,2-4-78 0 0,4-11 29 0 0,-5 18 170 0 0,34-7-4582 0 0,-28-15 4705 0 0,20 2-189 0 0,37 11-1 0 0,-54-12 170 0 0,-1 0-1 0 0,0 0 0 0 0,0 0 0 0 0,0 0 1 0 0,0 0-1 0 0,-1 1 0 0 0,1-1 1 0 0,0 1-1 0 0,0-1 0 0 0,-1 1 0 0 0,1 0 1 0 0,-1 0-1 0 0,0 0 0 0 0,1-1 0 0 0,-1 1 1 0 0,0 0-1 0 0,0 1 0 0 0,0-1 1 0 0,0 0-1 0 0,-1 0 0 0 0,1 0 0 0 0,-1 0 1 0 0,1 1-1 0 0,-1-1 0 0 0,0 0 0 0 0,0 0 1 0 0,0 4-1 0 0,1 3-67 0 0,6 45 771 0 0,-2 73 0 0 0,-10 57 1991 0 0,1-104-1659 0 0,4-59-804 0 0,-2-4 75 0 0,2 0-1 0 0,0 1 1 0 0,4 17-1 0 0,-4-34-246 0 0,0 0-1 0 0,0 0 0 0 0,0 0 0 0 0,0 0 0 0 0,0-1 1 0 0,1 1-1 0 0,-1 0 0 0 0,0 0 0 0 0,1 0 0 0 0,-1-1 1 0 0,0 1-1 0 0,1 0 0 0 0,-1 0 0 0 0,1-1 0 0 0,-1 1 1 0 0,1 0-1 0 0,-1-1 0 0 0,1 1 0 0 0,0 0 0 0 0,-1-1 1 0 0,1 1-1 0 0,0-1 0 0 0,0 1 0 0 0,-1-1 0 0 0,1 0 1 0 0,0 1-1 0 0,0-1 0 0 0,-1 0 0 0 0,1 1 1 0 0,0-1-1 0 0,1 0 0 0 0,8-10 27 0 0,-10 10-65 0 0,45-52 54 0 0,-22 17-91 0 0,-3-1 1 0 0,26-60 0 0 0,-24 47-1 0 0,33-79 31 0 0,62-224 0 0 0,-107 320 6 0 0,-2-1 0 0 0,-2 0 0 0 0,-1 1 0 0 0,1-41 0 0 0,-6 72 3 0 0,1 1 0 0 0,-1-1 0 0 0,0 1-1 0 0,0-1 1 0 0,0 1 0 0 0,0-1 0 0 0,0 1-1 0 0,0-1 1 0 0,0 1 0 0 0,0-1-1 0 0,0 1 1 0 0,0-1 0 0 0,-1 1 0 0 0,1-1-1 0 0,0 1 1 0 0,0-1 0 0 0,0 1 0 0 0,-1-1-1 0 0,1 1 1 0 0,0-1 0 0 0,0 1 0 0 0,-1-1-1 0 0,1 1 1 0 0,-1 0 0 0 0,1-1 0 0 0,0 1-1 0 0,-1-1 1 0 0,1 1 0 0 0,-1 0 0 0 0,1-1-1 0 0,0 1 1 0 0,-1 0 0 0 0,1 0 0 0 0,-1 0-1 0 0,1-1 1 0 0,-1 1 0 0 0,1 0 0 0 0,-1 0-1 0 0,1 0 1 0 0,-1 0 0 0 0,0 0 0 0 0,1 0-1 0 0,-1 0 1 0 0,1 0 0 0 0,-1 0 0 0 0,1 0-1 0 0,-1 0 1 0 0,1 0 0 0 0,-1 0 0 0 0,1 0-1 0 0,-1 1 1 0 0,-4 1 47 0 0,0 0 0 0 0,1 0 0 0 0,-1 1 0 0 0,-6 4 0 0 0,1-1 24 0 0,-30 16 225 0 0,-92 45-145 0 0,-186 57-4967 0 0,278-113 2982 0 0,2-3-1301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3.374"/>
    </inkml:context>
    <inkml:brush xml:id="br0">
      <inkml:brushProperty name="width" value="0.2" units="cm"/>
      <inkml:brushProperty name="height" value="0.2" units="cm"/>
      <inkml:brushProperty name="color" value="#AB008B"/>
    </inkml:brush>
  </inkml:definitions>
  <inkml:trace contextRef="#ctx0" brushRef="#br0">231 0 3223 0 0,'-181'319'4630'0'0,"172"-301"-4315"0"0,0-2 281 0 0,1 0 0 0 0,1 0 0 0 0,-8 30-1 0 0,15-45-592 0 0,-1 0 0 0 0,1-1 0 0 0,0 1 0 0 0,0 0 0 0 0,0 0 0 0 0,0 0-1 0 0,0 0 1 0 0,0 0 0 0 0,0 0 0 0 0,0 0 0 0 0,0-1 0 0 0,0 1 0 0 0,0 0 0 0 0,0 0 0 0 0,1 0-1 0 0,-1 0 1 0 0,0-1 0 0 0,1 3 0 0 0,0-3-16 0 0,-1 0-1 0 0,1 1 1 0 0,-1-1 0 0 0,1 0-1 0 0,-1 0 1 0 0,1 1-1 0 0,-1-1 1 0 0,1 0 0 0 0,-1 0-1 0 0,1 0 1 0 0,-1 0 0 0 0,1 0-1 0 0,-1 1 1 0 0,1-1-1 0 0,-1 0 1 0 0,1 0 0 0 0,-1 0-1 0 0,1 0 1 0 0,-1-1 0 0 0,1 1-1 0 0,-1 0 1 0 0,1 0-1 0 0,0 0 1 0 0,3-2-51 0 0,0 0 1 0 0,0 0-1 0 0,0 0 0 0 0,0 0 0 0 0,0-1 1 0 0,-1 1-1 0 0,1-1 0 0 0,4-5 0 0 0,38-34 421 0 0,-31 30-272 0 0,-3 1 1073 0 0,6 5-838 0 0,57-17-30 0 0,-57 18 76 0 0,3 4-286 0 0,83-4-81 0 0,-59 1 35 0 0,28 0-2455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5.612"/>
    </inkml:context>
    <inkml:brush xml:id="br0">
      <inkml:brushProperty name="width" value="0.2" units="cm"/>
      <inkml:brushProperty name="height" value="0.2" units="cm"/>
      <inkml:brushProperty name="color" value="#AB008B"/>
    </inkml:brush>
  </inkml:definitions>
  <inkml:trace contextRef="#ctx0" brushRef="#br0">308 56 1375 0 0,'-1'-1'12'0'0,"-1"0"-1"0"0,0 0 1 0 0,0 0-1 0 0,0 0 0 0 0,0 1 1 0 0,0-1-1 0 0,0 1 1 0 0,0-1-1 0 0,0 1 0 0 0,0 0 1 0 0,0 0-1 0 0,-1-1 1 0 0,1 2-1 0 0,0-1 0 0 0,0 0 1 0 0,-3 1-1 0 0,-3 0 131 0 0,1 0 0 0 0,-1 1 0 0 0,-8 3 0 0 0,7-1 94 0 0,0 1 0 0 0,0 0 1 0 0,0 0-1 0 0,1 1 0 0 0,-15 11 0 0 0,-35 40 886 0 0,32-30-872 0 0,-48 47 487 0 0,68-70-183 0 0,7-10 272 0 0,7-10 210 0 0,34-47 164 0 0,-40 60-1128 0 0,6-7 0 0 0,20-28 0 0 0,-21 28 0 0 0,2 1-12 0 0,28-28-64 0 0,-28 27-73 0 0,9 2-142 0 0,50-26 155 0 0,-51 26 0 0 0,3 5 11 0 0,76-5 42 0 0,0 14 22 0 0,-58-3 44 0 0,42-1 17 0 0,-60-2 4 0 0,1 1-20 0 0,65 3-59 0 0,-84-5 0 0 0,0 1 0 0 0,0 0 0 0 0,0 0 0 0 0,0 0 0 0 0,0 1 0 0 0,0-1 0 0 0,0 0 0 0 0,0 1 0 0 0,0-1 0 0 0,0 1 0 0 0,0 0 0 0 0,0-1 1 0 0,-1 1-1 0 0,1 0 0 0 0,0 0 0 0 0,0 0 0 0 0,2 3 0 0 0,56 38-28 0 0,-45-31-49 0 0,-8-1-28 0 0,-3-5 85 0 0,7 9-154 0 0,-1 0 1 0 0,-1 1-1 0 0,0 0 0 0 0,9 23 0 0 0,-13-25 128 0 0,-1 1 1 0 0,-1 0-1 0 0,0 0 0 0 0,-1 0 0 0 0,0 0 0 0 0,-1 0 0 0 0,-1 0 0 0 0,0 1 0 0 0,-1-1 0 0 0,-1 0 1 0 0,0 0-1 0 0,0 0 0 0 0,-2 0 0 0 0,0 0 0 0 0,0-1 0 0 0,-1 0 0 0 0,-11 21 0 0 0,7-19 175 0 0,-1 0 0 0 0,0-1 0 0 0,-1 0-1 0 0,-1-1 1 0 0,0 0 0 0 0,-25 21-1 0 0,-10 5 142 0 0,-71 78 0 0 0,96-91-326 0 0,0 1 1 0 0,2 1 0 0 0,2 1-1 0 0,-26 50 1 0 0,21-26-347 0 0,-30 106 0 0 0,40-112 216 0 0,13-47 194 0 0,0 0 0 0 0,-1 0 0 0 0,1 0 0 0 0,0 1 0 0 0,0-1 0 0 0,0 0 0 0 0,0 0-1 0 0,0 1 1 0 0,0-1 0 0 0,0 0 0 0 0,0 0 0 0 0,0 0 0 0 0,0 1 0 0 0,0-1 0 0 0,0 0 0 0 0,0 0 0 0 0,0 1 0 0 0,0-1 0 0 0,0 0-1 0 0,0 0 1 0 0,0 1 0 0 0,1-1 0 0 0,-1 0 0 0 0,0 0 0 0 0,0 0 0 0 0,0 1 0 0 0,0-1 0 0 0,0 0 0 0 0,0 0 0 0 0,1 0 0 0 0,-1 0 0 0 0,0 1-1 0 0,0-1 1 0 0,8-2 218 0 0,8-9 39 0 0,36-53-290 0 0,-41 53 85 0 0,26-26 29 0 0,-28 28 78 0 0,7 1-79 0 0,50-22-14 0 0,-35 15-13 0 0,47-28-46 0 0,9-11-38 0 0,-69 42-112 0 0,0 4-42 0 0,50-23-4 0 0,-51 23-54 0 0,2 1-230 0 0,57-22-99 0 0,-57 22-345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56.491"/>
    </inkml:context>
    <inkml:brush xml:id="br0">
      <inkml:brushProperty name="width" value="0.2" units="cm"/>
      <inkml:brushProperty name="height" value="0.2" units="cm"/>
      <inkml:brushProperty name="color" value="#AB008B"/>
    </inkml:brush>
  </inkml:definitions>
  <inkml:trace contextRef="#ctx0" brushRef="#br0">643 0 7367 0 0,'-48'61'492'0'0,"-10"14"-184"0"0,20-20 523 0 0,-2-1 0 0 0,-2-3-1 0 0,-2-1 1 0 0,-86 74 0 0 0,117-113-376 0 0,-1-1 0 0 0,-19 11 0 0 0,28-18-323 0 0,-1 0 0 0 0,0 0 0 0 0,1-1 1 0 0,-1 0-1 0 0,0 0 0 0 0,0-1 0 0 0,0 0 0 0 0,0 0 0 0 0,-10 1 0 0 0,4-2 61 0 0,0 0 1 0 0,-16 4-1 0 0,24-3-114 0 0,-1 0 1 0 0,1 0 0 0 0,-1 0-1 0 0,1 1 1 0 0,0 0 0 0 0,0 0-1 0 0,0 0 1 0 0,0 0 0 0 0,-4 3-1 0 0,7-3-71 0 0,-1 0 0 0 0,1-1 0 0 0,0 1 0 0 0,-1 0 0 0 0,1-1 0 0 0,0 1 0 0 0,0 0 0 0 0,0 0 0 0 0,0 0 0 0 0,1 0 0 0 0,-1 0 0 0 0,0 0 0 0 0,1 0 0 0 0,-1 5 0 0 0,0 32 88 0 0,1-28-88 0 0,2 25-246 0 0,2 0-1 0 0,2 0 1 0 0,11 42-1 0 0,1 8-109 0 0,-11-41 24 0 0,-2 1 1 0 0,-1 53 0 0 0,-4-77 190 0 0,2-1 0 0 0,0 1 0 0 0,0-1 0 0 0,2 1 0 0 0,1-1-1 0 0,11 30 1 0 0,-15-48-32 0 0,18-6-807 0 0,-19 3 972 0 0,19-3-6 0 0,0-1 0 0 0,31-11-1 0 0,-41 11 7 0 0,-1 0 0 0 0,0-1 0 0 0,0 0 0 0 0,0 0 0 0 0,0-1 0 0 0,-1 0 0 0 0,8-8 0 0 0,49-50 0 0 0,-5 8 0 0 0,-47 45 0 0 0,1 0 0 0 0,1 1 0 0 0,17-10 0 0 0,-9 9 0 0 0,34-12 0 0 0,-37 17-3 0 0,-17 5 2 0 0,-7 2 25 0 0,-11-10 24 0 0,7 4 10 0 0,0 1-1 0 0,0-1 1 0 0,0 2-1 0 0,0-1 1 0 0,-1 1-1 0 0,0 1 1 0 0,-15-3-1 0 0,-65-8-183 0 0,-18-2-106 0 0,96 14 60 0 0,-55-2-730 0 0,22 4-3003 0 0,27 1 690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3:49.889"/>
    </inkml:context>
    <inkml:brush xml:id="br0">
      <inkml:brushProperty name="width" value="0.05" units="cm"/>
      <inkml:brushProperty name="height" value="0.05" units="cm"/>
    </inkml:brush>
  </inkml:definitions>
  <inkml:trace contextRef="#ctx0" brushRef="#br0">631 58 3679 0 0,'-5'3'62'0'0,"1"0"-34"0"0,1-1 0 0 0,0 0 0 0 0,-1 0 1 0 0,1 0-1 0 0,-1 0 0 0 0,1 0 0 0 0,-1-1 1 0 0,0 0-1 0 0,0 0 0 0 0,-5 1 0 0 0,-5-1 59 0 0,6-1 269 0 0,0 0-1 0 0,0-1 1 0 0,-10-1 0 0 0,3 0-190 0 0,0 1 0 0 0,0 1 1 0 0,0 0-1 0 0,-1 0 0 0 0,-15 4 0 0 0,-15 1-7 0 0,34-5-120 0 0,0 2 1 0 0,0 0-1 0 0,0 0 1 0 0,1 1-1 0 0,-1 1 1 0 0,1 0-1 0 0,0 0 0 0 0,0 1 1 0 0,0 0-1 0 0,-13 9 1 0 0,11-4 85 0 0,-1 1 1 0 0,2 0-1 0 0,-1 0 0 0 0,1 1 0 0 0,1 1 1 0 0,-16 22-1 0 0,7-3 84 0 0,2 1-1 0 0,1 1 1 0 0,1 0-1 0 0,2 1 1 0 0,-17 69-1 0 0,26-82-208 0 0,1 0 0 0 0,1 0 0 0 0,1 1 0 0 0,1-1 0 0 0,1 1 0 0 0,1-1 0 0 0,1 1 0 0 0,1-1 0 0 0,1 0 0 0 0,9 27 0 0 0,-5-17 0 0 0,2-1 0 0 0,2-1 0 0 0,18 38 0 0 0,6 1 12 0 0,-7-12 14 0 0,44 66 0 0 0,-70-120 5 0 0,-1 0 0 0 0,1 1 0 0 0,0-1 0 0 0,0-1 0 0 0,0 1 0 0 0,0 0 0 0 0,5 2 0 0 0,-7-4-19 0 0,0-1-1 0 0,0 1 1 0 0,0 0-1 0 0,0-1 0 0 0,0 1 1 0 0,1-1-1 0 0,-1 0 1 0 0,0 1-1 0 0,0-1 1 0 0,1 0-1 0 0,-1 1 0 0 0,0-1 1 0 0,0 0-1 0 0,1 0 1 0 0,-1 0-1 0 0,0 0 1 0 0,1 0-1 0 0,-1-1 0 0 0,0 1 1 0 0,0 0-1 0 0,1-1 1 0 0,-1 1-1 0 0,0 0 1 0 0,0-1-1 0 0,0 0 0 0 0,0 1 1 0 0,2-2-1 0 0,3-5 96 0 0,0 1 1 0 0,-1-1-1 0 0,0 0 0 0 0,0 0 0 0 0,-1-1 0 0 0,1 0 0 0 0,-2 1 0 0 0,5-13 0 0 0,6-12 241 0 0,3-5-342 0 0,-3-1 0 0 0,-1 0 0 0 0,12-55 0 0 0,-5 2-361 0 0,14-152-1 0 0,-32 208 312 0 0,-1 0-1 0 0,-2 0 0 0 0,-2 0 1 0 0,-1 0-1 0 0,-1 1 1 0 0,-2 0-1 0 0,-20-57 0 0 0,19 68 24 0 0,-2 1 0 0 0,0 1 0 0 0,-2 0 0 0 0,0 1 0 0 0,-22-29 0 0 0,17 31-4 0 0,13 14 18 0 0,0 1-1 0 0,1-2 1 0 0,-1 1-1 0 0,1 0 0 0 0,-1-1 1 0 0,1 1-1 0 0,-3-8 0 0 0,6 11 8 0 0,0 1 0 0 0,0 0 0 0 0,0-1 0 0 0,0 1 0 0 0,0-1 0 0 0,0 1 0 0 0,0 0 0 0 0,0-1 0 0 0,0 1 0 0 0,0-1 0 0 0,0 1 0 0 0,0-1 0 0 0,0 1 0 0 0,0 0 0 0 0,0-1 0 0 0,0 1 0 0 0,1-1 0 0 0,-1 1 0 0 0,0 0 0 0 0,0-1 0 0 0,0 1 0 0 0,1 0 0 0 0,-1-1 0 0 0,0 1 0 0 0,1 0 0 0 0,-1-1 0 0 0,0 1 0 0 0,0 0 0 0 0,1 0 0 0 0,-1-1 0 0 0,1 1 0 0 0,-1 0 0 0 0,0 0 0 0 0,1 0 0 0 0,-1-1 0 0 0,1 1 0 0 0,-1 0 0 0 0,0 0 0 0 0,1 0 0 0 0,-1 0 0 0 0,1 0 0 0 0,1-1 0 0 0,0 1 0 0 0,0 0 0 0 0,0 0 0 0 0,0 0 0 0 0,0 0 0 0 0,0 0 0 0 0,0 0 0 0 0,2 1 0 0 0,0 1 2 0 0,0 0-1 0 0,0 0 1 0 0,0 0-1 0 0,0 0 0 0 0,0 1 1 0 0,-1 0-1 0 0,1 0 1 0 0,-1 0-1 0 0,0 0 0 0 0,0 0 1 0 0,0 1-1 0 0,0-1 1 0 0,-1 1-1 0 0,4 5 0 0 0,0 2 64 0 0,0 1-1 0 0,0 0 1 0 0,6 23-1 0 0,26 108 567 0 0,23 172-1 0 0,-7 149-415 0 0,-44-337-156 0 0,-9 212-1 0 0,-5-301 7 0 0,-10 43-1 0 0,12-69-57 0 0,23-71-3603 0 0,-8 25-8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3:50.313"/>
    </inkml:context>
    <inkml:brush xml:id="br0">
      <inkml:brushProperty name="width" value="0.05" units="cm"/>
      <inkml:brushProperty name="height" value="0.05" units="cm"/>
    </inkml:brush>
  </inkml:definitions>
  <inkml:trace contextRef="#ctx0" brushRef="#br0">12 1 2303 0 0,'0'0'18'0'0,"-1"0"-1"0"0,1 0 0 0 0,-1 0 0 0 0,1 0 1 0 0,-1 0-1 0 0,1 0 0 0 0,-1 0 0 0 0,1 0 1 0 0,-1 1-1 0 0,1-1 0 0 0,-1 0 0 0 0,1 0 1 0 0,0 1-1 0 0,-1-1 0 0 0,1 0 1 0 0,-1 0-1 0 0,1 1 0 0 0,0-1 0 0 0,-1 0 1 0 0,1 1-1 0 0,0-1 0 0 0,-1 1 0 0 0,1-1 1 0 0,0 0-1 0 0,0 1 0 0 0,-1-1 0 0 0,1 1 1 0 0,0-1-1 0 0,0 1 0 0 0,0-1 0 0 0,-1 1 1 0 0,1-1-1 0 0,0 1 0 0 0,0-1 0 0 0,0 1 1 0 0,0-1-1 0 0,0 1 0 0 0,0-1 0 0 0,0 1 1 0 0,0-1-1 0 0,0 1 0 0 0,1-1 0 0 0,-1 1 1 0 0,0-1-1 0 0,0 1 0 0 0,0-1 0 0 0,1 1 1 0 0,1 9 553 0 0,3 17-44 0 0,1 0 0 0 0,2-1 0 0 0,19 46 0 0 0,1 4 160 0 0,-2 14-6 0 0,-5 0 1 0 0,19 173-1 0 0,-29-102 266 0 0,-16 273 1 0 0,-56 213 1454 0 0,43-536-2322 0 0,18-104-88 0 0,2-6-137 0 0,4-13-260 0 0,-3 5 290 0 0,9-15-276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3:50.643"/>
    </inkml:context>
    <inkml:brush xml:id="br0">
      <inkml:brushProperty name="width" value="0.05" units="cm"/>
      <inkml:brushProperty name="height" value="0.05" units="cm"/>
    </inkml:brush>
  </inkml:definitions>
  <inkml:trace contextRef="#ctx0" brushRef="#br0">141 1 3679 0 0,'-16'14'98'0'0,"2"0"0"0"0,-14 18-1 0 0,23-25-52 0 0,0 0 0 0 0,0 1 0 0 0,1 0 0 0 0,-1 0 0 0 0,2 0 0 0 0,-1 1 0 0 0,-3 13-1 0 0,-7 39 577 0 0,2 2 0 0 0,-4 68 0 0 0,14-85-209 0 0,1-1 1 0 0,3 1-1 0 0,13 76 0 0 0,61 204 973 0 0,21-5-844 0 0,-9-32-396 0 0,4 56-88 0 0,-69-240-59 0 0,11 140 0 0 0,-30-142 5 0 0,-4-92-7 0 0,-1 0 1 0 0,-1 0-1 0 0,0 0 1 0 0,0 0-1 0 0,-1 0 1 0 0,0-1-1 0 0,-5 11 1 0 0,7-19-36 0 0,0 0-1 0 0,1 0 1 0 0,-1 0 0 0 0,0-1-1 0 0,0 1 1 0 0,0 0 0 0 0,-1 0-1 0 0,1-1 1 0 0,0 1-1 0 0,-1 0 1 0 0,1-1 0 0 0,-1 0-1 0 0,1 1 1 0 0,-1-1 0 0 0,0 0-1 0 0,0 0 1 0 0,0 0 0 0 0,1 0-1 0 0,-1 0 1 0 0,0 0 0 0 0,0 0-1 0 0,0-1 1 0 0,0 1-1 0 0,0-1 1 0 0,0 1 0 0 0,-4-1-1 0 0,-12-4-3168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7.389"/>
    </inkml:context>
    <inkml:brush xml:id="br0">
      <inkml:brushProperty name="width" value="0.2" units="cm"/>
      <inkml:brushProperty name="height" value="0.2" units="cm"/>
      <inkml:brushProperty name="color" value="#AB008B"/>
    </inkml:brush>
  </inkml:definitions>
  <inkml:trace contextRef="#ctx0" brushRef="#br0">120 52 455 0 0,'-1'-2'72'0'0,"1"1"-1"0"0,0-1 0 0 0,-1 1 0 0 0,1-1 1 0 0,-1 1-1 0 0,0-1 0 0 0,1 1 0 0 0,-1-1 1 0 0,0 1-1 0 0,0 0 0 0 0,0-1 0 0 0,0 1 1 0 0,0 0-1 0 0,0 0 0 0 0,0 0 0 0 0,-1 0 1 0 0,-1-2-1 0 0,-23-13 1080 0 0,0 8-43 0 0,25 8-984 0 0,-1-1-1 0 0,0 1 1 0 0,0 0 0 0 0,1 0-1 0 0,-1 0 1 0 0,0 0-1 0 0,1 0 1 0 0,-1 0 0 0 0,0 0-1 0 0,0 1 1 0 0,1-1-1 0 0,-1 1 1 0 0,-2 0-1 0 0,2 1 63 0 0,0 0 0 0 0,0 1 0 0 0,0-1-1 0 0,0 0 1 0 0,1 1 0 0 0,-1-1 0 0 0,1 1-1 0 0,0 0 1 0 0,-1-1 0 0 0,1 1 0 0 0,0 0-1 0 0,1 0 1 0 0,-1 0 0 0 0,0 5 0 0 0,-1 1 69 0 0,1 0 1 0 0,1 0 0 0 0,-1 0 0 0 0,2 9 0 0 0,3 0 13 0 0,0-1-1 0 0,1 0 1 0 0,0 0 0 0 0,2-1 0 0 0,16 31 0 0 0,-2-7-147 0 0,2-2-1 0 0,1 0 1 0 0,59 66 0 0 0,-54-73-100 0 0,24 17 26 0 0,17 5-36 0 0,29 11-12 0 0,10-8 0 0 0,-4-5 0 0 0,-82-38 0 0 0,-1 0 0 0 0,25 21 0 0 0,-25-16 0 0 0,28 32 0 0 0,-37-35 0 0 0,0 1 0 0 0,-2 1 0 0 0,0 0 0 0 0,-1 0 0 0 0,-1 1 0 0 0,0 0 0 0 0,8 27 0 0 0,-2-7 0 0 0,57 158 7 0 0,-39-100-293 0 0,47 95 0 0 0,-17-78-2882 0 0,-55-104 2309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47.952"/>
    </inkml:context>
    <inkml:brush xml:id="br0">
      <inkml:brushProperty name="width" value="0.2" units="cm"/>
      <inkml:brushProperty name="height" value="0.2" units="cm"/>
      <inkml:brushProperty name="color" value="#AB008B"/>
    </inkml:brush>
  </inkml:definitions>
  <inkml:trace contextRef="#ctx0" brushRef="#br0">259 1740 2759 0 0,'-89'48'272'0'0,"83"-46"-199"0"0,0 1-1 0 0,1-1 1 0 0,-1 0-1 0 0,0 0 1 0 0,-8 1-1 0 0,-3 1 125 0 0,7-1-80 0 0,-33 8 408 0 0,40-10-434 0 0,0-1 1 0 0,0 0 0 0 0,-1 0-1 0 0,1 0 1 0 0,0 0 0 0 0,-1 0-1 0 0,1 0 1 0 0,0-1 0 0 0,-1 0-1 0 0,-4-1 1 0 0,7 1-80 0 0,0 0 1 0 0,0 1 0 0 0,0-1 0 0 0,0 0-1 0 0,0 0 1 0 0,0 0 0 0 0,0 0-1 0 0,0 0 1 0 0,0 0 0 0 0,0 0-1 0 0,1 0 1 0 0,-1 0 0 0 0,0 0-1 0 0,1 0 1 0 0,-1-1 0 0 0,1 1-1 0 0,-1 0 1 0 0,1 0 0 0 0,0-1 0 0 0,0 1-1 0 0,-1 0 1 0 0,1-1 0 0 0,0 1-1 0 0,0 0 1 0 0,0 0 0 0 0,0-1-1 0 0,1 1 1 0 0,-1 0 0 0 0,1-3-1 0 0,0-4 58 0 0,1 0 0 0 0,1-1-1 0 0,4-9 1 0 0,-6 15-67 0 0,5-13 29 0 0,1 1-1 0 0,1 0 1 0 0,0 0-1 0 0,16-19 0 0 0,-2 7 81 0 0,30-29-1 0 0,-35 39 49 0 0,-13 14 28 0 0,11-9 4 0 0,47-36-18 0 0,-47 36-78 0 0,4-2-40 0 0,57-42-30 0 0,-44 30 50 0 0,23-22-1 0 0,-27 23-10 0 0,28-28-1 0 0,-27 25 4 0 0,31-30 16 0 0,-30 27 4 0 0,30-34 0 0 0,-32 35-14 0 0,21-24-44 0 0,-24 24 34 0 0,126-168 212 0 0,121-183 1088 0 0,-254 358-1196 0 0,29-37-9 0 0,-23 31-6 0 0,22-27-15 0 0,-43 51-121 0 0,1 0 0 0 0,0 1 0 0 0,7-7 0 0 0,35-29 5 0 0,-18 18 26 0 0,37-24-46 0 0,-59 42-29 0 0,0 0 0 0 0,0 1 1 0 0,0 0-1 0 0,6-3 0 0 0,68-31-447 0 0,-60 27-124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03-03T02:04:23.888"/>
    </inkml:context>
    <inkml:brush xml:id="br0">
      <inkml:brushProperty name="width" value="0.2" units="cm"/>
      <inkml:brushProperty name="height" value="0.2" units="cm"/>
      <inkml:brushProperty name="color" value="#AB008B"/>
    </inkml:brush>
  </inkml:definitions>
  <inkml:trace contextRef="#ctx0" brushRef="#br0">519 445 919 0 0,'0'0'67'0'0,"0"0"-50"0"0,-1 0 0 0 0,1 0 0 0 0,0 0 0 0 0,-1 0 0 0 0,1 0 0 0 0,0 0 0 0 0,0 0 0 0 0,-1 0 0 0 0,1 0 0 0 0,0 1 0 0 0,0-1 0 0 0,-1 0 0 0 0,1 0-1 0 0,0 0 1 0 0,0 0 0 0 0,0 1 0 0 0,-1-1 0 0 0,1 0 0 0 0,0 0 0 0 0,0 0 0 0 0,0 1 0 0 0,-1-1 0 0 0,1 0 0 0 0,0 0 0 0 0,0 1 0 0 0,0-1 0 0 0,0 1 0 0 0,0-1 1 0 0,0 0-1 0 0,0 0 1 0 0,0 0 0 0 0,-1 1 0 0 0,1-1-1 0 0,0 0 1 0 0,0 0 0 0 0,0 0 0 0 0,0 1-1 0 0,0-1 1 0 0,0 0 0 0 0,-1 0 0 0 0,1 0-1 0 0,0 0 1 0 0,0 1 0 0 0,0-1 0 0 0,0 0-1 0 0,-1 0 1 0 0,1 0 0 0 0,0 0 0 0 0,0 0-1 0 0,0 0 1 0 0,-1 0 0 0 0,1 0 0 0 0,0 0-1 0 0,0 1 1 0 0,0-1 0 0 0,-1 0 0 0 0,1 0-1 0 0,0 0 1 0 0,0 0 0 0 0,0 0 0 0 0,-1 0 0 0 0,1 0-1 0 0,0 0 1 0 0,0 0 0 0 0,-1-1 0 0 0,1 1-1 0 0,0 0 1 0 0,0 0 0 0 0,-4-2 228 0 0,0 0-1 0 0,0 0 1 0 0,0-1 0 0 0,1 1 0 0 0,-1-1-1 0 0,1 0 1 0 0,-1 0 0 0 0,1 0 0 0 0,0-1-1 0 0,1 1 1 0 0,-1-1 0 0 0,-2-4 0 0 0,-3-5 241 0 0,1 1 0 0 0,-9-22 0 0 0,13 26-344 0 0,-2-4 258 0 0,0-1 0 0 0,-3-17 0 0 0,4 20 271 0 0,-1 9 125 0 0,-8 14 802 0 0,11-11-1473 0 0,1 0 1 0 0,-1 0-1 0 0,1 0 1 0 0,-1-1 0 0 0,0 1-1 0 0,1-1 1 0 0,-5 3-1 0 0,-13 4 586 0 0,-2 0 53 0 0,0 0-1 0 0,-38 24 1 0 0,25-10-465 0 0,11-8-209 0 0,0 2 1 0 0,1 0 0 0 0,-21 22-1 0 0,38-33-91 0 0,-13 12 0 0 0,-18 25 0 0 0,31-36 0 0 0,1 0 0 0 0,0 1 0 0 0,0 0 0 0 0,0 0 0 0 0,1 0 0 0 0,0 0 0 0 0,0 1 0 0 0,-1 7 0 0 0,0 2-2 0 0,1 0 1 0 0,0 21-1 0 0,2-31-27 0 0,2 0 1 0 0,-1 1-1 0 0,1-1 0 0 0,0 0 1 0 0,1 0-1 0 0,-1 0 1 0 0,1-1-1 0 0,4 9 1 0 0,5 6-138 0 0,0 0 1 0 0,2-1-1 0 0,0-1 1 0 0,22 24-1 0 0,-23-27 184 0 0,-10-14-18 0 0,0 0 0 0 0,0 0 0 0 0,0 0 0 0 0,0 0 0 0 0,0-1 0 0 0,0 1 0 0 0,0 0 0 0 0,1-1 0 0 0,-1 0-1 0 0,1 0 1 0 0,-1 1 0 0 0,1-1 0 0 0,-1-1 0 0 0,1 1 0 0 0,0 0 0 0 0,-1-1 0 0 0,6 1 0 0 0,1-1 1 0 0,1 0 0 0 0,-1-1 1 0 0,0 0-1 0 0,9-3 0 0 0,-11 2-7 0 0,0 1-1 0 0,-1 0 1 0 0,1 0-1 0 0,0 0 1 0 0,0 1-1 0 0,0 0 1 0 0,-1 0-1 0 0,10 2 1 0 0,-8 1 5 0 0,0 0 1 0 0,0 0-1 0 0,0 0 0 0 0,-1 1 1 0 0,1 1-1 0 0,7 5 0 0 0,38 34-47 0 0,-35-28 33 0 0,24 17 0 0 0,-34-27 15 0 0,-5-4 0 0 0,-1 0 0 0 0,1-1 0 0 0,-1 1 0 0 0,1 0 0 0 0,0-1 0 0 0,0 1 0 0 0,0-1 0 0 0,0 0 0 0 0,0 0 0 0 0,0 0 0 0 0,5 1 0 0 0,-7-2 0 0 0,-1-1 0 0 0,1 1 0 0 0,0 0 0 0 0,-1 0 0 0 0,1-1 0 0 0,-1 1 0 0 0,1 0 0 0 0,0-1 0 0 0,-1 1 0 0 0,1-1 0 0 0,-1 1 0 0 0,1 0 0 0 0,-1-1 0 0 0,1 1 0 0 0,-1-1 0 0 0,1 0 0 0 0,-1 1 0 0 0,0-1 0 0 0,1 1 0 0 0,-1-1 0 0 0,0 1 0 0 0,1-1 0 0 0,-1 0 0 0 0,0 1 0 0 0,0-1 0 0 0,0 0 0 0 0,1-1 0 0 0,2-22 0 0 0,-2 20 0 0 0,6-53 0 0 0,4-42 0 0 0,-8 70-35 0 0,8-30 0 0 0,1-17-80 0 0,-4 9-319 0 0,3-1 1 0 0,3 2-1 0 0,32-92 0 0 0,-36 130 290 0 0,-2 0 0 0 0,0 0 0 0 0,4-43 0 0 0,-10 63 72 0 0,-2-1 0 0 0,1 0 0 0 0,-1 0 0 0 0,-1 0 0 0 0,1 0 0 0 0,-2 0 0 0 0,1 1 0 0 0,-1-1 0 0 0,0 0 0 0 0,-1 1 0 0 0,0-1 0 0 0,-1 1 0 0 0,1 0 0 0 0,-1 0 0 0 0,-8-11 0 0 0,10 17 26 0 0,0 0 0 0 0,1 0 0 0 0,-1 1-1 0 0,0-1 1 0 0,0 0 0 0 0,0 1 0 0 0,0 0-1 0 0,0-1 1 0 0,0 1 0 0 0,0 0-1 0 0,0 0 1 0 0,-1 0 0 0 0,1 0 0 0 0,0 1-1 0 0,-1-1 1 0 0,1 1 0 0 0,-1-1 0 0 0,1 1-1 0 0,0 0 1 0 0,-1 0 0 0 0,-4 0 0 0 0,3 0-60 0 0,0 1 1 0 0,0 0 0 0 0,0 0 0 0 0,1 0 0 0 0,-1 1-1 0 0,0-1 1 0 0,0 1 0 0 0,1 0 0 0 0,-1 0 0 0 0,1 0-1 0 0,0 1 1 0 0,-5 3 0 0 0,-5 6-550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915B5B-C95F-4E94-8306-38ACB32F31D6}" type="datetimeFigureOut">
              <a:rPr lang="en-US" smtClean="0"/>
              <a:t>3/8/2022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C71A1C-4865-4BED-A6E4-663F12F92F17}" type="slidenum">
              <a:rPr lang="en-US" smtClean="0"/>
              <a:t>‹#›</a:t>
            </a:fld>
            <a:endParaRPr lang="en-US"/>
          </a:p>
        </p:txBody>
      </p:sp>
    </p:spTree>
    <p:extLst>
      <p:ext uri="{BB962C8B-B14F-4D97-AF65-F5344CB8AC3E}">
        <p14:creationId xmlns:p14="http://schemas.microsoft.com/office/powerpoint/2010/main" val="4021063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683B9BE-5463-44A2-8926-7F2C535221E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960A2509-0E98-49FC-AF4E-18E205F1B2AE}" type="slidenum">
              <a:rPr lang="en-US" altLang="en-US" sz="1200">
                <a:latin typeface="Arial" panose="020B0604020202020204" pitchFamily="34" charset="0"/>
              </a:rPr>
              <a:pPr algn="r">
                <a:spcBef>
                  <a:spcPct val="0"/>
                </a:spcBef>
              </a:pPr>
              <a:t>15</a:t>
            </a:fld>
            <a:endParaRPr lang="en-US" altLang="en-US" sz="1200">
              <a:latin typeface="Arial" panose="020B0604020202020204" pitchFamily="34" charset="0"/>
            </a:endParaRPr>
          </a:p>
        </p:txBody>
      </p:sp>
      <p:sp>
        <p:nvSpPr>
          <p:cNvPr id="64515" name="Rectangle 2">
            <a:extLst>
              <a:ext uri="{FF2B5EF4-FFF2-40B4-BE49-F238E27FC236}">
                <a16:creationId xmlns:a16="http://schemas.microsoft.com/office/drawing/2014/main" id="{8550702D-3C21-4E6B-BC4E-A7D3D7ACC8F8}"/>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504A3A32-BA52-4D49-B125-7AD7FDA1CC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F516357C-7385-4D59-AD40-C1B92B862E51}"/>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1EF96B62-301A-4486-8968-E63417F8654D}" type="slidenum">
              <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89091" name="Rectangle 2">
            <a:extLst>
              <a:ext uri="{FF2B5EF4-FFF2-40B4-BE49-F238E27FC236}">
                <a16:creationId xmlns:a16="http://schemas.microsoft.com/office/drawing/2014/main" id="{5C90E506-4FC6-44F4-801D-37F3502357F8}"/>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94C962D6-A13A-4E34-9C1C-CB14F6FA02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1674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296313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109785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378857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90605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8F0C4F85-5CC2-4718-B38C-E6A9A9D311CD}" type="datetime4">
              <a:rPr lang="en-US" smtClean="0"/>
              <a:t>March 8, 2022</a:t>
            </a:fld>
            <a:endParaRPr lang="en-US" dirty="0"/>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B6FF4500-1005-47A9-9D5B-9C032D2888AA}"/>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410837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92F81E45-1A0B-478F-9AF4-DD0660A1558B}" type="datetime4">
              <a:rPr lang="en-US" smtClean="0"/>
              <a:t>March 8, 2022</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C0BB0381-9817-419F-B479-69911864C52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BD8BAF1A-DCAD-4091-8CB5-FBC618A107C7}" type="datetime4">
              <a:rPr lang="en-US" smtClean="0"/>
              <a:t>March 8, 2022</a:t>
            </a:fld>
            <a:endParaRPr lang="en-US"/>
          </a:p>
        </p:txBody>
      </p:sp>
      <p:sp>
        <p:nvSpPr>
          <p:cNvPr id="5" name="Footer Placeholder 4"/>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234659C-E444-4B4F-B3A3-3C501CC82278}"/>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BE0F36C-EAB5-45CE-92C5-C93070F247E9}" type="datetime4">
              <a:rPr lang="en-US" smtClean="0"/>
              <a:t>March 8, 2022</a:t>
            </a:fld>
            <a:endParaRPr lang="en-US"/>
          </a:p>
        </p:txBody>
      </p:sp>
      <p:sp>
        <p:nvSpPr>
          <p:cNvPr id="6" name="Footer Placeholder 5"/>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3EC7D40A-5E7F-43FA-8BC0-326F24FF437B}"/>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285B1538-8A72-4BE1-A095-3FF11838884E}"/>
              </a:ext>
            </a:extLst>
          </p:cNvPr>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2254332395"/>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 id="2147483927" r:id="rId9"/>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6" Type="http://schemas.openxmlformats.org/officeDocument/2006/relationships/image" Target="../media/image23.png"/><Relationship Id="rId21" Type="http://schemas.openxmlformats.org/officeDocument/2006/relationships/customXml" Target="../ink/ink10.xml"/><Relationship Id="rId42" Type="http://schemas.openxmlformats.org/officeDocument/2006/relationships/image" Target="../media/image31.png"/><Relationship Id="rId47" Type="http://schemas.openxmlformats.org/officeDocument/2006/relationships/customXml" Target="../ink/ink23.xml"/><Relationship Id="rId63" Type="http://schemas.openxmlformats.org/officeDocument/2006/relationships/customXml" Target="../ink/ink31.xml"/><Relationship Id="rId68" Type="http://schemas.openxmlformats.org/officeDocument/2006/relationships/image" Target="../media/image44.png"/><Relationship Id="rId16" Type="http://schemas.openxmlformats.org/officeDocument/2006/relationships/image" Target="../media/image18.png"/><Relationship Id="rId11" Type="http://schemas.openxmlformats.org/officeDocument/2006/relationships/customXml" Target="../ink/ink5.xml"/><Relationship Id="rId24" Type="http://schemas.openxmlformats.org/officeDocument/2006/relationships/image" Target="../media/image22.png"/><Relationship Id="rId32" Type="http://schemas.openxmlformats.org/officeDocument/2006/relationships/image" Target="../media/image26.png"/><Relationship Id="rId37" Type="http://schemas.openxmlformats.org/officeDocument/2006/relationships/customXml" Target="../ink/ink18.xml"/><Relationship Id="rId40" Type="http://schemas.openxmlformats.org/officeDocument/2006/relationships/image" Target="../media/image30.png"/><Relationship Id="rId45" Type="http://schemas.openxmlformats.org/officeDocument/2006/relationships/customXml" Target="../ink/ink22.xml"/><Relationship Id="rId53" Type="http://schemas.openxmlformats.org/officeDocument/2006/relationships/customXml" Target="../ink/ink26.xml"/><Relationship Id="rId58" Type="http://schemas.openxmlformats.org/officeDocument/2006/relationships/image" Target="../media/image39.png"/><Relationship Id="rId66" Type="http://schemas.openxmlformats.org/officeDocument/2006/relationships/image" Target="../media/image43.png"/><Relationship Id="rId74" Type="http://schemas.openxmlformats.org/officeDocument/2006/relationships/image" Target="../media/image47.png"/><Relationship Id="rId79" Type="http://schemas.openxmlformats.org/officeDocument/2006/relationships/customXml" Target="../ink/ink39.xml"/><Relationship Id="rId5" Type="http://schemas.openxmlformats.org/officeDocument/2006/relationships/customXml" Target="../ink/ink2.xml"/><Relationship Id="rId61" Type="http://schemas.openxmlformats.org/officeDocument/2006/relationships/customXml" Target="../ink/ink30.xml"/><Relationship Id="rId19" Type="http://schemas.openxmlformats.org/officeDocument/2006/relationships/customXml" Target="../ink/ink9.xml"/><Relationship Id="rId14" Type="http://schemas.openxmlformats.org/officeDocument/2006/relationships/image" Target="../media/image17.png"/><Relationship Id="rId22" Type="http://schemas.openxmlformats.org/officeDocument/2006/relationships/image" Target="../media/image21.png"/><Relationship Id="rId27" Type="http://schemas.openxmlformats.org/officeDocument/2006/relationships/customXml" Target="../ink/ink13.xml"/><Relationship Id="rId30" Type="http://schemas.openxmlformats.org/officeDocument/2006/relationships/image" Target="../media/image25.png"/><Relationship Id="rId35" Type="http://schemas.openxmlformats.org/officeDocument/2006/relationships/customXml" Target="../ink/ink17.xml"/><Relationship Id="rId43" Type="http://schemas.openxmlformats.org/officeDocument/2006/relationships/customXml" Target="../ink/ink21.xml"/><Relationship Id="rId48" Type="http://schemas.openxmlformats.org/officeDocument/2006/relationships/image" Target="../media/image34.png"/><Relationship Id="rId56" Type="http://schemas.openxmlformats.org/officeDocument/2006/relationships/image" Target="../media/image38.png"/><Relationship Id="rId64" Type="http://schemas.openxmlformats.org/officeDocument/2006/relationships/image" Target="../media/image42.png"/><Relationship Id="rId69" Type="http://schemas.openxmlformats.org/officeDocument/2006/relationships/customXml" Target="../ink/ink34.xml"/><Relationship Id="rId77" Type="http://schemas.openxmlformats.org/officeDocument/2006/relationships/customXml" Target="../ink/ink38.xml"/><Relationship Id="rId8" Type="http://schemas.openxmlformats.org/officeDocument/2006/relationships/image" Target="../media/image14.png"/><Relationship Id="rId51" Type="http://schemas.openxmlformats.org/officeDocument/2006/relationships/customXml" Target="../ink/ink25.xml"/><Relationship Id="rId72" Type="http://schemas.openxmlformats.org/officeDocument/2006/relationships/image" Target="../media/image46.png"/><Relationship Id="rId80" Type="http://schemas.openxmlformats.org/officeDocument/2006/relationships/image" Target="../media/image50.png"/><Relationship Id="rId3" Type="http://schemas.openxmlformats.org/officeDocument/2006/relationships/customXml" Target="../ink/ink1.xml"/><Relationship Id="rId12" Type="http://schemas.openxmlformats.org/officeDocument/2006/relationships/image" Target="../media/image16.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9.png"/><Relationship Id="rId46" Type="http://schemas.openxmlformats.org/officeDocument/2006/relationships/image" Target="../media/image33.png"/><Relationship Id="rId59" Type="http://schemas.openxmlformats.org/officeDocument/2006/relationships/customXml" Target="../ink/ink29.xml"/><Relationship Id="rId67" Type="http://schemas.openxmlformats.org/officeDocument/2006/relationships/customXml" Target="../ink/ink33.xml"/><Relationship Id="rId20" Type="http://schemas.openxmlformats.org/officeDocument/2006/relationships/image" Target="../media/image20.png"/><Relationship Id="rId41" Type="http://schemas.openxmlformats.org/officeDocument/2006/relationships/customXml" Target="../ink/ink20.xml"/><Relationship Id="rId54" Type="http://schemas.openxmlformats.org/officeDocument/2006/relationships/image" Target="../media/image37.png"/><Relationship Id="rId62" Type="http://schemas.openxmlformats.org/officeDocument/2006/relationships/image" Target="../media/image41.png"/><Relationship Id="rId70" Type="http://schemas.openxmlformats.org/officeDocument/2006/relationships/image" Target="../media/image45.png"/><Relationship Id="rId75" Type="http://schemas.openxmlformats.org/officeDocument/2006/relationships/customXml" Target="../ink/ink37.xml"/><Relationship Id="rId1" Type="http://schemas.openxmlformats.org/officeDocument/2006/relationships/slideLayout" Target="../slideLayouts/slideLayout2.xml"/><Relationship Id="rId6" Type="http://schemas.openxmlformats.org/officeDocument/2006/relationships/image" Target="../media/image13.png"/><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24.png"/><Relationship Id="rId36" Type="http://schemas.openxmlformats.org/officeDocument/2006/relationships/image" Target="../media/image28.png"/><Relationship Id="rId49" Type="http://schemas.openxmlformats.org/officeDocument/2006/relationships/customXml" Target="../ink/ink24.xml"/><Relationship Id="rId57" Type="http://schemas.openxmlformats.org/officeDocument/2006/relationships/customXml" Target="../ink/ink28.xml"/><Relationship Id="rId10" Type="http://schemas.openxmlformats.org/officeDocument/2006/relationships/image" Target="../media/image15.png"/><Relationship Id="rId31" Type="http://schemas.openxmlformats.org/officeDocument/2006/relationships/customXml" Target="../ink/ink15.xml"/><Relationship Id="rId44" Type="http://schemas.openxmlformats.org/officeDocument/2006/relationships/image" Target="../media/image32.png"/><Relationship Id="rId52" Type="http://schemas.openxmlformats.org/officeDocument/2006/relationships/image" Target="../media/image36.png"/><Relationship Id="rId60" Type="http://schemas.openxmlformats.org/officeDocument/2006/relationships/image" Target="../media/image40.png"/><Relationship Id="rId65" Type="http://schemas.openxmlformats.org/officeDocument/2006/relationships/customXml" Target="../ink/ink32.xml"/><Relationship Id="rId73" Type="http://schemas.openxmlformats.org/officeDocument/2006/relationships/customXml" Target="../ink/ink36.xml"/><Relationship Id="rId78" Type="http://schemas.openxmlformats.org/officeDocument/2006/relationships/image" Target="../media/image49.png"/><Relationship Id="rId4" Type="http://schemas.openxmlformats.org/officeDocument/2006/relationships/image" Target="../media/image12.png"/><Relationship Id="rId9" Type="http://schemas.openxmlformats.org/officeDocument/2006/relationships/customXml" Target="../ink/ink4.xml"/><Relationship Id="rId13" Type="http://schemas.openxmlformats.org/officeDocument/2006/relationships/customXml" Target="../ink/ink6.xml"/><Relationship Id="rId18" Type="http://schemas.openxmlformats.org/officeDocument/2006/relationships/image" Target="../media/image19.png"/><Relationship Id="rId39" Type="http://schemas.openxmlformats.org/officeDocument/2006/relationships/customXml" Target="../ink/ink19.xml"/><Relationship Id="rId34" Type="http://schemas.openxmlformats.org/officeDocument/2006/relationships/image" Target="../media/image27.png"/><Relationship Id="rId50" Type="http://schemas.openxmlformats.org/officeDocument/2006/relationships/image" Target="../media/image35.png"/><Relationship Id="rId55" Type="http://schemas.openxmlformats.org/officeDocument/2006/relationships/customXml" Target="../ink/ink27.xml"/><Relationship Id="rId76" Type="http://schemas.openxmlformats.org/officeDocument/2006/relationships/image" Target="../media/image48.png"/><Relationship Id="rId7" Type="http://schemas.openxmlformats.org/officeDocument/2006/relationships/customXml" Target="../ink/ink3.xml"/><Relationship Id="rId71" Type="http://schemas.openxmlformats.org/officeDocument/2006/relationships/customXml" Target="../ink/ink35.xml"/><Relationship Id="rId2" Type="http://schemas.openxmlformats.org/officeDocument/2006/relationships/image" Target="../media/image11.jpeg"/><Relationship Id="rId29" Type="http://schemas.openxmlformats.org/officeDocument/2006/relationships/customXml" Target="../ink/ink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15768"/>
            <a:ext cx="9144000" cy="958801"/>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15 </a:t>
            </a:r>
            <a:r>
              <a:rPr lang="en-US" sz="2000" b="1" dirty="0" err="1">
                <a:solidFill>
                  <a:srgbClr val="212F62"/>
                </a:solidFill>
                <a:latin typeface="+mn-lt"/>
              </a:rPr>
              <a:t>Equilibria</a:t>
            </a:r>
            <a:r>
              <a:rPr lang="en-US" sz="2000" b="1" dirty="0">
                <a:solidFill>
                  <a:srgbClr val="212F62"/>
                </a:solidFill>
                <a:latin typeface="+mn-lt"/>
              </a:rPr>
              <a:t> of Other Reaction Classes</a:t>
            </a:r>
          </a:p>
          <a:p>
            <a:pPr algn="ctr"/>
            <a:r>
              <a:rPr lang="en-US" sz="1600" cap="none" dirty="0">
                <a:solidFill>
                  <a:schemeClr val="tx1"/>
                </a:solidFill>
                <a:latin typeface="+mn-lt"/>
              </a:rPr>
              <a:t>PowerPoint Image Slideshow</a:t>
            </a:r>
          </a:p>
        </p:txBody>
      </p:sp>
      <p:pic>
        <p:nvPicPr>
          <p:cNvPr id="6" name="Picture 5">
            <a:extLst>
              <a:ext uri="{FF2B5EF4-FFF2-40B4-BE49-F238E27FC236}">
                <a16:creationId xmlns:a16="http://schemas.microsoft.com/office/drawing/2014/main" id="{597873B6-EF61-4FBD-856B-35E150694BE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
        <p:nvSpPr>
          <p:cNvPr id="7"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a:br>
            <a:r>
              <a:rPr lang="en-US" sz="3600"/>
              <a:t>CHEMISTRY 2e</a:t>
            </a:r>
            <a:endParaRPr lang="en-US" sz="3600" dirty="0"/>
          </a:p>
        </p:txBody>
      </p:sp>
      <p:pic>
        <p:nvPicPr>
          <p:cNvPr id="9"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
            </a:r>
            <a:r>
              <a:rPr lang="en-US" baseline="-25000" dirty="0" err="1"/>
              <a:t>sp</a:t>
            </a:r>
            <a:r>
              <a:rPr lang="en-US" dirty="0"/>
              <a:t> and Water Solubility</a:t>
            </a:r>
          </a:p>
        </p:txBody>
      </p:sp>
      <p:sp>
        <p:nvSpPr>
          <p:cNvPr id="3" name="Content Placeholder 2"/>
          <p:cNvSpPr>
            <a:spLocks noGrp="1"/>
          </p:cNvSpPr>
          <p:nvPr>
            <p:ph idx="1"/>
          </p:nvPr>
        </p:nvSpPr>
        <p:spPr>
          <a:xfrm>
            <a:off x="628650" y="955965"/>
            <a:ext cx="7886700" cy="4675908"/>
          </a:xfrm>
        </p:spPr>
        <p:txBody>
          <a:bodyPr/>
          <a:lstStyle/>
          <a:p>
            <a:r>
              <a:rPr lang="en-US" dirty="0"/>
              <a:t>One way to establish a solubility equilibrium</a:t>
            </a:r>
          </a:p>
          <a:p>
            <a:pPr lvl="1"/>
            <a:r>
              <a:rPr lang="en-US" dirty="0"/>
              <a:t>Add a sparingly soluble solid to water and stir. </a:t>
            </a:r>
          </a:p>
          <a:p>
            <a:pPr lvl="1"/>
            <a:r>
              <a:rPr lang="en-US" dirty="0"/>
              <a:t>Eventually the solution becomes saturated with ions. </a:t>
            </a:r>
          </a:p>
          <a:p>
            <a:pPr lvl="1"/>
            <a:r>
              <a:rPr lang="en-US" dirty="0"/>
              <a:t>In other words, the compound reaches its solubility. </a:t>
            </a:r>
          </a:p>
          <a:p>
            <a:pPr lvl="1"/>
            <a:r>
              <a:rPr lang="en-US" dirty="0"/>
              <a:t>In a saturated solution, an equilibrium exists between the dissolved ions and undissolved solid. </a:t>
            </a:r>
          </a:p>
          <a:p>
            <a:pPr lvl="1"/>
            <a:r>
              <a:rPr lang="en-US" dirty="0"/>
              <a:t>We can calculate the solubility of a compound from its  </a:t>
            </a:r>
            <a:r>
              <a:rPr lang="en-US" dirty="0" err="1"/>
              <a:t>K</a:t>
            </a:r>
            <a:r>
              <a:rPr lang="en-US" i="1" baseline="-25000" dirty="0" err="1"/>
              <a:t>sp</a:t>
            </a:r>
            <a:r>
              <a:rPr lang="en-US" dirty="0"/>
              <a:t> value. </a:t>
            </a:r>
          </a:p>
          <a:p>
            <a:pPr lvl="1"/>
            <a:r>
              <a:rPr lang="en-US" dirty="0"/>
              <a:t>The solubility will have units of moles per liter (</a:t>
            </a:r>
            <a:r>
              <a:rPr lang="en-US" i="1" dirty="0"/>
              <a:t>M</a:t>
            </a:r>
            <a:r>
              <a:rPr lang="en-US" dirty="0"/>
              <a:t>) and is called the </a:t>
            </a:r>
            <a:r>
              <a:rPr lang="en-US" b="1" dirty="0"/>
              <a:t>molar solubility</a:t>
            </a:r>
            <a:r>
              <a:rPr lang="en-US" dirty="0"/>
              <a:t>. </a:t>
            </a:r>
          </a:p>
          <a:p>
            <a:endParaRPr lang="en-US" dirty="0"/>
          </a:p>
        </p:txBody>
      </p:sp>
    </p:spTree>
    <p:extLst>
      <p:ext uri="{BB962C8B-B14F-4D97-AF65-F5344CB8AC3E}">
        <p14:creationId xmlns:p14="http://schemas.microsoft.com/office/powerpoint/2010/main" val="311242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a:t>
            </a:r>
            <a:r>
              <a:rPr lang="en-US" i="1" dirty="0" err="1"/>
              <a:t>K</a:t>
            </a:r>
            <a:r>
              <a:rPr lang="en-US" baseline="-25000" dirty="0" err="1"/>
              <a:t>sp</a:t>
            </a:r>
            <a:r>
              <a:rPr lang="en-US" dirty="0"/>
              <a:t>  Given Solubility</a:t>
            </a:r>
          </a:p>
        </p:txBody>
      </p:sp>
      <p:sp>
        <p:nvSpPr>
          <p:cNvPr id="3" name="Content Placeholder 2"/>
          <p:cNvSpPr>
            <a:spLocks noGrp="1"/>
          </p:cNvSpPr>
          <p:nvPr>
            <p:ph idx="1"/>
          </p:nvPr>
        </p:nvSpPr>
        <p:spPr>
          <a:xfrm>
            <a:off x="628650" y="955965"/>
            <a:ext cx="7886700" cy="5263766"/>
          </a:xfrm>
        </p:spPr>
        <p:txBody>
          <a:bodyPr>
            <a:normAutofit/>
          </a:bodyPr>
          <a:lstStyle/>
          <a:p>
            <a:r>
              <a:rPr lang="en-US" dirty="0"/>
              <a:t>Instead of calculating solubility from </a:t>
            </a:r>
            <a:r>
              <a:rPr lang="en-US" dirty="0" err="1"/>
              <a:t>K</a:t>
            </a:r>
            <a:r>
              <a:rPr lang="en-US" i="1" baseline="-25000" dirty="0" err="1"/>
              <a:t>sp</a:t>
            </a:r>
            <a:r>
              <a:rPr lang="en-US" dirty="0"/>
              <a:t>, it is possible to calculate </a:t>
            </a:r>
            <a:r>
              <a:rPr lang="en-US" dirty="0" err="1"/>
              <a:t>K</a:t>
            </a:r>
            <a:r>
              <a:rPr lang="en-US" i="1" baseline="-25000" dirty="0" err="1"/>
              <a:t>sp</a:t>
            </a:r>
            <a:r>
              <a:rPr lang="en-US" dirty="0"/>
              <a:t> of a compound from its solubility. </a:t>
            </a:r>
          </a:p>
          <a:p>
            <a:pPr lvl="1"/>
            <a:r>
              <a:rPr lang="en-US" dirty="0"/>
              <a:t>There are many sources listing the solubility of sparingly soluble compounds.</a:t>
            </a:r>
          </a:p>
          <a:p>
            <a:pPr lvl="1"/>
            <a:r>
              <a:rPr lang="en-US" dirty="0"/>
              <a:t>Depending on the source, these solubility values are expressed in many different units.</a:t>
            </a:r>
          </a:p>
          <a:p>
            <a:pPr lvl="1"/>
            <a:r>
              <a:rPr lang="en-US" b="1" dirty="0">
                <a:solidFill>
                  <a:srgbClr val="0070C0"/>
                </a:solidFill>
              </a:rPr>
              <a:t>We must always make sure that the solubility is the molar solubility (units of </a:t>
            </a:r>
            <a:r>
              <a:rPr lang="en-US" b="1" i="1" dirty="0">
                <a:solidFill>
                  <a:srgbClr val="0070C0"/>
                </a:solidFill>
              </a:rPr>
              <a:t>M</a:t>
            </a:r>
            <a:r>
              <a:rPr lang="en-US" b="1" dirty="0">
                <a:solidFill>
                  <a:srgbClr val="0070C0"/>
                </a:solidFill>
              </a:rPr>
              <a:t>) when using the </a:t>
            </a:r>
            <a:r>
              <a:rPr lang="en-US" b="1" dirty="0" err="1">
                <a:solidFill>
                  <a:srgbClr val="0070C0"/>
                </a:solidFill>
              </a:rPr>
              <a:t>K</a:t>
            </a:r>
            <a:r>
              <a:rPr lang="en-US" b="1" i="1" baseline="-25000" dirty="0" err="1">
                <a:solidFill>
                  <a:srgbClr val="0070C0"/>
                </a:solidFill>
              </a:rPr>
              <a:t>sp</a:t>
            </a:r>
            <a:r>
              <a:rPr lang="en-US" b="1" dirty="0">
                <a:solidFill>
                  <a:srgbClr val="0070C0"/>
                </a:solidFill>
              </a:rPr>
              <a:t> expression.</a:t>
            </a:r>
          </a:p>
          <a:p>
            <a:pPr marL="342900" lvl="1" indent="0">
              <a:buNone/>
            </a:pPr>
            <a:endParaRPr lang="en-US" b="1" dirty="0">
              <a:solidFill>
                <a:srgbClr val="0070C0"/>
              </a:solidFill>
            </a:endParaRPr>
          </a:p>
          <a:p>
            <a:pPr marL="342900" lvl="1" indent="0">
              <a:buNone/>
            </a:pPr>
            <a:r>
              <a:rPr lang="en-US" sz="2400" b="1" dirty="0">
                <a:solidFill>
                  <a:srgbClr val="0070C0"/>
                </a:solidFill>
              </a:rPr>
              <a:t>1.  </a:t>
            </a:r>
            <a:r>
              <a:rPr lang="en-US" sz="2400" dirty="0">
                <a:solidFill>
                  <a:srgbClr val="0070C0"/>
                </a:solidFill>
              </a:rPr>
              <a:t>The molar solubility of BaSO</a:t>
            </a:r>
            <a:r>
              <a:rPr lang="en-US" sz="2400" baseline="-25000" dirty="0">
                <a:solidFill>
                  <a:srgbClr val="0070C0"/>
                </a:solidFill>
              </a:rPr>
              <a:t>4</a:t>
            </a:r>
            <a:r>
              <a:rPr lang="en-US" sz="2400" dirty="0">
                <a:solidFill>
                  <a:srgbClr val="0070C0"/>
                </a:solidFill>
              </a:rPr>
              <a:t>  is  1.5 x 10</a:t>
            </a:r>
            <a:r>
              <a:rPr lang="en-US" sz="2400" baseline="30000" dirty="0">
                <a:solidFill>
                  <a:srgbClr val="0070C0"/>
                </a:solidFill>
              </a:rPr>
              <a:t>-4 </a:t>
            </a:r>
            <a:r>
              <a:rPr lang="en-US" sz="2400" dirty="0">
                <a:solidFill>
                  <a:srgbClr val="0070C0"/>
                </a:solidFill>
              </a:rPr>
              <a:t> . What is the </a:t>
            </a:r>
            <a:r>
              <a:rPr lang="en-US" sz="2400" dirty="0" err="1">
                <a:solidFill>
                  <a:srgbClr val="0070C0"/>
                </a:solidFill>
              </a:rPr>
              <a:t>Ksp</a:t>
            </a:r>
            <a:r>
              <a:rPr lang="en-US" sz="2400" dirty="0">
                <a:solidFill>
                  <a:srgbClr val="0070C0"/>
                </a:solidFill>
              </a:rPr>
              <a:t>?     For a two ion salt, the </a:t>
            </a:r>
            <a:r>
              <a:rPr lang="en-US" sz="2400" dirty="0" err="1">
                <a:solidFill>
                  <a:srgbClr val="0070C0"/>
                </a:solidFill>
              </a:rPr>
              <a:t>Ksp</a:t>
            </a:r>
            <a:r>
              <a:rPr lang="en-US" sz="2400" dirty="0">
                <a:solidFill>
                  <a:srgbClr val="0070C0"/>
                </a:solidFill>
              </a:rPr>
              <a:t> must = the solubility squared!!  (Do you see why?)    The </a:t>
            </a:r>
            <a:r>
              <a:rPr lang="en-US" sz="2400" dirty="0" err="1">
                <a:solidFill>
                  <a:srgbClr val="0070C0"/>
                </a:solidFill>
              </a:rPr>
              <a:t>Ksp</a:t>
            </a:r>
            <a:r>
              <a:rPr lang="en-US" sz="2400" dirty="0">
                <a:solidFill>
                  <a:srgbClr val="0070C0"/>
                </a:solidFill>
              </a:rPr>
              <a:t> is 2.2 x 10</a:t>
            </a:r>
            <a:r>
              <a:rPr lang="en-US" sz="2400" baseline="30000" dirty="0">
                <a:solidFill>
                  <a:srgbClr val="0070C0"/>
                </a:solidFill>
              </a:rPr>
              <a:t>-8</a:t>
            </a:r>
            <a:endParaRPr lang="en-US" sz="2400" b="1" dirty="0">
              <a:solidFill>
                <a:srgbClr val="0070C0"/>
              </a:solidFill>
            </a:endParaRPr>
          </a:p>
          <a:p>
            <a:r>
              <a:rPr lang="en-US" dirty="0"/>
              <a:t>   </a:t>
            </a:r>
          </a:p>
          <a:p>
            <a:r>
              <a:rPr lang="en-US" dirty="0"/>
              <a:t>  </a:t>
            </a:r>
            <a:r>
              <a:rPr lang="en-US" sz="2400" dirty="0"/>
              <a:t>2</a:t>
            </a:r>
            <a:r>
              <a:rPr lang="en-US" dirty="0"/>
              <a:t>.   </a:t>
            </a:r>
            <a:r>
              <a:rPr lang="en-US" sz="2400" dirty="0">
                <a:solidFill>
                  <a:schemeClr val="tx1"/>
                </a:solidFill>
              </a:rPr>
              <a:t>A saturated solution of Mg(OH)</a:t>
            </a:r>
            <a:r>
              <a:rPr lang="en-US" sz="2400" baseline="-25000" dirty="0">
                <a:solidFill>
                  <a:schemeClr val="tx1"/>
                </a:solidFill>
              </a:rPr>
              <a:t>2</a:t>
            </a:r>
            <a:r>
              <a:rPr lang="en-US" sz="2400" dirty="0">
                <a:solidFill>
                  <a:schemeClr val="tx1"/>
                </a:solidFill>
              </a:rPr>
              <a:t> has a pH of 10.17.  What is the </a:t>
            </a:r>
            <a:r>
              <a:rPr lang="en-US" sz="2400" dirty="0" err="1">
                <a:solidFill>
                  <a:schemeClr val="tx1"/>
                </a:solidFill>
              </a:rPr>
              <a:t>Ksp</a:t>
            </a:r>
            <a:r>
              <a:rPr lang="en-US" sz="2400" dirty="0">
                <a:solidFill>
                  <a:schemeClr val="tx1"/>
                </a:solidFill>
              </a:rPr>
              <a:t> of Mg(OH)</a:t>
            </a:r>
            <a:r>
              <a:rPr lang="en-US" sz="2400" baseline="-25000" dirty="0">
                <a:solidFill>
                  <a:schemeClr val="tx1"/>
                </a:solidFill>
              </a:rPr>
              <a:t>2</a:t>
            </a:r>
            <a:r>
              <a:rPr lang="en-US" sz="2400" dirty="0">
                <a:solidFill>
                  <a:schemeClr val="tx1"/>
                </a:solidFill>
              </a:rPr>
              <a:t>?</a:t>
            </a:r>
            <a:endParaRPr lang="en-US" dirty="0"/>
          </a:p>
          <a:p>
            <a:endParaRPr lang="en-US" dirty="0"/>
          </a:p>
        </p:txBody>
      </p:sp>
    </p:spTree>
    <p:extLst>
      <p:ext uri="{BB962C8B-B14F-4D97-AF65-F5344CB8AC3E}">
        <p14:creationId xmlns:p14="http://schemas.microsoft.com/office/powerpoint/2010/main" val="1520906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EE32-6211-4D46-AD44-B57802E2798F}"/>
              </a:ext>
            </a:extLst>
          </p:cNvPr>
          <p:cNvSpPr>
            <a:spLocks noGrp="1"/>
          </p:cNvSpPr>
          <p:nvPr>
            <p:ph type="title"/>
          </p:nvPr>
        </p:nvSpPr>
        <p:spPr>
          <a:xfrm>
            <a:off x="540544" y="1118785"/>
            <a:ext cx="8062912" cy="659535"/>
          </a:xfrm>
        </p:spPr>
        <p:txBody>
          <a:bodyPr>
            <a:normAutofit fontScale="90000"/>
          </a:bodyPr>
          <a:lstStyle/>
          <a:p>
            <a:r>
              <a:rPr lang="en-US" dirty="0"/>
              <a:t> </a:t>
            </a:r>
            <a:r>
              <a:rPr lang="en-US" sz="2400" dirty="0"/>
              <a:t>2.   </a:t>
            </a:r>
            <a:r>
              <a:rPr lang="en-US" sz="2400" dirty="0">
                <a:solidFill>
                  <a:schemeClr val="tx1"/>
                </a:solidFill>
              </a:rPr>
              <a:t>A saturated solution of Mg(OH)</a:t>
            </a:r>
            <a:r>
              <a:rPr lang="en-US" sz="2400" baseline="-25000" dirty="0">
                <a:solidFill>
                  <a:schemeClr val="tx1"/>
                </a:solidFill>
              </a:rPr>
              <a:t>2</a:t>
            </a:r>
            <a:r>
              <a:rPr lang="en-US" sz="2400" dirty="0">
                <a:solidFill>
                  <a:schemeClr val="tx1"/>
                </a:solidFill>
              </a:rPr>
              <a:t> has a pH of 10.17.  What is the </a:t>
            </a:r>
            <a:r>
              <a:rPr lang="en-US" sz="2400" dirty="0" err="1">
                <a:solidFill>
                  <a:schemeClr val="tx1"/>
                </a:solidFill>
              </a:rPr>
              <a:t>Ksp</a:t>
            </a:r>
            <a:r>
              <a:rPr lang="en-US" sz="2400" dirty="0">
                <a:solidFill>
                  <a:schemeClr val="tx1"/>
                </a:solidFill>
              </a:rPr>
              <a:t> of Mg(OH)</a:t>
            </a:r>
            <a:r>
              <a:rPr lang="en-US" sz="2400" baseline="-25000" dirty="0">
                <a:solidFill>
                  <a:schemeClr val="tx1"/>
                </a:solidFill>
              </a:rPr>
              <a:t>2</a:t>
            </a:r>
            <a:r>
              <a:rPr lang="en-US" sz="2400" dirty="0">
                <a:solidFill>
                  <a:schemeClr val="tx1"/>
                </a:solidFill>
              </a:rPr>
              <a:t>?</a:t>
            </a:r>
            <a:endParaRPr lang="en-US" sz="2400" dirty="0"/>
          </a:p>
        </p:txBody>
      </p:sp>
      <p:sp>
        <p:nvSpPr>
          <p:cNvPr id="4" name="Text Placeholder 3">
            <a:extLst>
              <a:ext uri="{FF2B5EF4-FFF2-40B4-BE49-F238E27FC236}">
                <a16:creationId xmlns:a16="http://schemas.microsoft.com/office/drawing/2014/main" id="{DF7F24B9-458E-4276-9E4E-4CFCA6A2A86A}"/>
              </a:ext>
            </a:extLst>
          </p:cNvPr>
          <p:cNvSpPr>
            <a:spLocks noGrp="1"/>
          </p:cNvSpPr>
          <p:nvPr>
            <p:ph type="body" sz="quarter" idx="14"/>
          </p:nvPr>
        </p:nvSpPr>
        <p:spPr>
          <a:xfrm>
            <a:off x="575468" y="1448553"/>
            <a:ext cx="8062912" cy="4284137"/>
          </a:xfrm>
        </p:spPr>
        <p:txBody>
          <a:bodyPr>
            <a:normAutofit/>
          </a:bodyPr>
          <a:lstStyle/>
          <a:p>
            <a:endParaRPr lang="en-US" sz="2400" dirty="0"/>
          </a:p>
          <a:p>
            <a:endParaRPr lang="en-US" sz="2400" dirty="0"/>
          </a:p>
          <a:p>
            <a:endParaRPr lang="en-US" sz="2400" dirty="0"/>
          </a:p>
          <a:p>
            <a:r>
              <a:rPr lang="en-US" sz="2400" dirty="0"/>
              <a:t>A)  Write the expression.    </a:t>
            </a:r>
            <a:r>
              <a:rPr lang="en-US" sz="2400" dirty="0" err="1"/>
              <a:t>Ksp</a:t>
            </a:r>
            <a:r>
              <a:rPr lang="en-US" sz="2400" dirty="0"/>
              <a:t>  =  [Mg</a:t>
            </a:r>
            <a:r>
              <a:rPr lang="en-US" sz="2400" baseline="30000" dirty="0"/>
              <a:t>2+</a:t>
            </a:r>
            <a:r>
              <a:rPr lang="en-US" sz="2400" dirty="0"/>
              <a:t>][OH</a:t>
            </a:r>
            <a:r>
              <a:rPr lang="en-US" sz="2400" baseline="30000" dirty="0"/>
              <a:t>-</a:t>
            </a:r>
            <a:r>
              <a:rPr lang="en-US" sz="2400" dirty="0"/>
              <a:t>]</a:t>
            </a:r>
            <a:r>
              <a:rPr lang="en-US" sz="2400" baseline="30000" dirty="0"/>
              <a:t>2</a:t>
            </a:r>
            <a:r>
              <a:rPr lang="en-US" sz="2400" dirty="0"/>
              <a:t>   </a:t>
            </a:r>
          </a:p>
          <a:p>
            <a:r>
              <a:rPr lang="en-US" sz="2400" dirty="0"/>
              <a:t>B)  Use the pH to find [OH-]         [OH-]  =  1.47 x 10</a:t>
            </a:r>
            <a:r>
              <a:rPr lang="en-US" sz="2400" baseline="30000" dirty="0"/>
              <a:t>-4</a:t>
            </a:r>
          </a:p>
          <a:p>
            <a:r>
              <a:rPr lang="en-US" sz="2400" dirty="0"/>
              <a:t>C)  What is the [ Mg</a:t>
            </a:r>
            <a:r>
              <a:rPr lang="en-US" sz="2400" baseline="30000" dirty="0"/>
              <a:t>2+</a:t>
            </a:r>
            <a:r>
              <a:rPr lang="en-US" sz="2400" dirty="0"/>
              <a:t>] ?    It must be HALF the [OH-].</a:t>
            </a:r>
          </a:p>
          <a:p>
            <a:pPr marL="274320" lvl="1" indent="0">
              <a:buNone/>
            </a:pPr>
            <a:r>
              <a:rPr lang="en-US" sz="2400" dirty="0">
                <a:latin typeface="Times" panose="02020603050405020304" pitchFamily="18" charset="0"/>
                <a:cs typeface="Times" panose="02020603050405020304" pitchFamily="18" charset="0"/>
              </a:rPr>
              <a:t>       [Mg</a:t>
            </a:r>
            <a:r>
              <a:rPr lang="en-US" sz="2400" baseline="30000" dirty="0">
                <a:latin typeface="Times" panose="02020603050405020304" pitchFamily="18" charset="0"/>
                <a:cs typeface="Times" panose="02020603050405020304" pitchFamily="18" charset="0"/>
              </a:rPr>
              <a:t>2+</a:t>
            </a:r>
            <a:r>
              <a:rPr lang="en-US" sz="2400" dirty="0">
                <a:latin typeface="Times" panose="02020603050405020304" pitchFamily="18" charset="0"/>
                <a:cs typeface="Times" panose="02020603050405020304" pitchFamily="18" charset="0"/>
              </a:rPr>
              <a:t>]  =  7.35 x 10</a:t>
            </a:r>
            <a:r>
              <a:rPr lang="en-US" sz="2400" baseline="30000" dirty="0">
                <a:latin typeface="Times" panose="02020603050405020304" pitchFamily="18" charset="0"/>
                <a:cs typeface="Times" panose="02020603050405020304" pitchFamily="18" charset="0"/>
              </a:rPr>
              <a:t>-5</a:t>
            </a:r>
            <a:r>
              <a:rPr lang="en-US" sz="2400" dirty="0">
                <a:latin typeface="Times" panose="02020603050405020304" pitchFamily="18" charset="0"/>
                <a:cs typeface="Times" panose="02020603050405020304" pitchFamily="18" charset="0"/>
              </a:rPr>
              <a:t> M.</a:t>
            </a:r>
          </a:p>
          <a:p>
            <a:pPr marL="274320" lvl="1" indent="0">
              <a:buNone/>
            </a:pPr>
            <a:endParaRPr lang="en-US" sz="2400" dirty="0">
              <a:latin typeface="Times" panose="02020603050405020304" pitchFamily="18" charset="0"/>
              <a:cs typeface="Times" panose="02020603050405020304" pitchFamily="18" charset="0"/>
            </a:endParaRPr>
          </a:p>
          <a:p>
            <a:pPr lvl="1">
              <a:buAutoNum type="alphaUcParenR" startAt="4"/>
            </a:pPr>
            <a:r>
              <a:rPr lang="en-US" sz="2400" dirty="0">
                <a:latin typeface="Times" panose="02020603050405020304" pitchFamily="18" charset="0"/>
                <a:cs typeface="Times" panose="02020603050405020304" pitchFamily="18" charset="0"/>
              </a:rPr>
              <a:t>Substitute into the </a:t>
            </a:r>
            <a:r>
              <a:rPr lang="en-US" sz="2400" dirty="0" err="1">
                <a:latin typeface="Times" panose="02020603050405020304" pitchFamily="18" charset="0"/>
                <a:cs typeface="Times" panose="02020603050405020304" pitchFamily="18" charset="0"/>
              </a:rPr>
              <a:t>Ksp</a:t>
            </a:r>
            <a:r>
              <a:rPr lang="en-US" sz="2400" dirty="0">
                <a:latin typeface="Times" panose="02020603050405020304" pitchFamily="18" charset="0"/>
                <a:cs typeface="Times" panose="02020603050405020304" pitchFamily="18" charset="0"/>
              </a:rPr>
              <a:t> expression!   You should get</a:t>
            </a:r>
          </a:p>
          <a:p>
            <a:pPr marL="274320" lvl="1" indent="0">
              <a:buNone/>
            </a:pPr>
            <a:r>
              <a:rPr lang="en-US" sz="2400" dirty="0">
                <a:latin typeface="Times" panose="02020603050405020304" pitchFamily="18" charset="0"/>
                <a:cs typeface="Times" panose="02020603050405020304" pitchFamily="18" charset="0"/>
              </a:rPr>
              <a:t>           1.6 x 10</a:t>
            </a:r>
            <a:r>
              <a:rPr lang="en-US" sz="2400" baseline="30000" dirty="0">
                <a:latin typeface="Times" panose="02020603050405020304" pitchFamily="18" charset="0"/>
                <a:cs typeface="Times" panose="02020603050405020304" pitchFamily="18" charset="0"/>
              </a:rPr>
              <a:t>-12</a:t>
            </a:r>
            <a:endParaRPr lang="en-US" sz="24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845745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
            </a:r>
            <a:r>
              <a:rPr lang="en-US" baseline="-25000" dirty="0" err="1"/>
              <a:t>sp</a:t>
            </a:r>
            <a:r>
              <a:rPr lang="en-US" dirty="0"/>
              <a:t> and the Common Ion Effect</a:t>
            </a:r>
          </a:p>
        </p:txBody>
      </p:sp>
      <p:sp>
        <p:nvSpPr>
          <p:cNvPr id="3" name="Content Placeholder 2"/>
          <p:cNvSpPr>
            <a:spLocks noGrp="1"/>
          </p:cNvSpPr>
          <p:nvPr>
            <p:ph idx="1"/>
          </p:nvPr>
        </p:nvSpPr>
        <p:spPr>
          <a:xfrm>
            <a:off x="628650" y="955965"/>
            <a:ext cx="7886700" cy="4800599"/>
          </a:xfrm>
        </p:spPr>
        <p:txBody>
          <a:bodyPr>
            <a:normAutofit/>
          </a:bodyPr>
          <a:lstStyle/>
          <a:p>
            <a:pPr marL="0" indent="0" algn="ctr">
              <a:buNone/>
            </a:pPr>
            <a:r>
              <a:rPr lang="en-US" dirty="0"/>
              <a:t>BaSO</a:t>
            </a:r>
            <a:r>
              <a:rPr lang="en-US" baseline="-25000" dirty="0"/>
              <a:t>4</a:t>
            </a:r>
            <a:r>
              <a:rPr lang="en-US" dirty="0"/>
              <a:t> (</a:t>
            </a:r>
            <a:r>
              <a:rPr lang="en-US" i="1" dirty="0"/>
              <a:t>s</a:t>
            </a:r>
            <a:r>
              <a:rPr lang="en-US" dirty="0"/>
              <a:t>) </a:t>
            </a:r>
            <a:r>
              <a:rPr lang="en-US" dirty="0">
                <a:latin typeface="Osaka" pitchFamily="-103" charset="-128"/>
                <a:ea typeface="ヒラギノ角ゴ Pro W3" pitchFamily="-103" charset="-128"/>
                <a:cs typeface="ヒラギノ角ゴ Pro W3" pitchFamily="-103" charset="-128"/>
              </a:rPr>
              <a:t>⇌</a:t>
            </a:r>
            <a:r>
              <a:rPr lang="en-US" dirty="0">
                <a:sym typeface="Wingdings" pitchFamily="-103" charset="2"/>
              </a:rPr>
              <a:t> Ba</a:t>
            </a:r>
            <a:r>
              <a:rPr lang="en-US" baseline="30000" dirty="0">
                <a:sym typeface="Wingdings" pitchFamily="-103" charset="2"/>
              </a:rPr>
              <a:t>2+</a:t>
            </a:r>
            <a:r>
              <a:rPr lang="en-US" dirty="0">
                <a:sym typeface="Wingdings" pitchFamily="-103" charset="2"/>
              </a:rPr>
              <a:t> (</a:t>
            </a:r>
            <a:r>
              <a:rPr lang="en-US" i="1" dirty="0" err="1">
                <a:sym typeface="Wingdings" pitchFamily="-103" charset="2"/>
              </a:rPr>
              <a:t>aq</a:t>
            </a:r>
            <a:r>
              <a:rPr lang="en-US" dirty="0">
                <a:sym typeface="Wingdings" pitchFamily="-103" charset="2"/>
              </a:rPr>
              <a:t>) + SO</a:t>
            </a:r>
            <a:r>
              <a:rPr lang="en-US" baseline="-25000" dirty="0">
                <a:sym typeface="Wingdings" pitchFamily="-103" charset="2"/>
              </a:rPr>
              <a:t>4</a:t>
            </a:r>
            <a:r>
              <a:rPr lang="en-US" baseline="30000" dirty="0">
                <a:sym typeface="Wingdings" pitchFamily="-103" charset="2"/>
              </a:rPr>
              <a:t>2–</a:t>
            </a:r>
            <a:r>
              <a:rPr lang="en-US" dirty="0">
                <a:sym typeface="Wingdings" pitchFamily="-103" charset="2"/>
              </a:rPr>
              <a:t> (</a:t>
            </a:r>
            <a:r>
              <a:rPr lang="en-US" i="1" dirty="0" err="1">
                <a:sym typeface="Wingdings" pitchFamily="-103" charset="2"/>
              </a:rPr>
              <a:t>aq</a:t>
            </a:r>
            <a:r>
              <a:rPr lang="en-US" dirty="0">
                <a:sym typeface="Wingdings" pitchFamily="-103" charset="2"/>
              </a:rPr>
              <a:t>)</a:t>
            </a:r>
          </a:p>
          <a:p>
            <a:pPr marL="0" indent="0">
              <a:buNone/>
            </a:pPr>
            <a:endParaRPr lang="en-US" dirty="0">
              <a:sym typeface="Wingdings" pitchFamily="-103" charset="2"/>
            </a:endParaRPr>
          </a:p>
          <a:p>
            <a:r>
              <a:rPr lang="en-US" sz="2300" dirty="0">
                <a:solidFill>
                  <a:schemeClr val="tx1"/>
                </a:solidFill>
              </a:rPr>
              <a:t>How would you expect the solubility of barium sulfate in pure water to compare with its solubility in 0.10 M Na</a:t>
            </a:r>
            <a:r>
              <a:rPr lang="en-US" sz="2300" baseline="-25000" dirty="0">
                <a:solidFill>
                  <a:schemeClr val="tx1"/>
                </a:solidFill>
              </a:rPr>
              <a:t>2</a:t>
            </a:r>
            <a:r>
              <a:rPr lang="en-US" sz="2300" dirty="0">
                <a:solidFill>
                  <a:schemeClr val="tx1"/>
                </a:solidFill>
              </a:rPr>
              <a:t>SO</a:t>
            </a:r>
            <a:r>
              <a:rPr lang="en-US" sz="2300" baseline="-25000" dirty="0">
                <a:solidFill>
                  <a:schemeClr val="tx1"/>
                </a:solidFill>
              </a:rPr>
              <a:t>4</a:t>
            </a:r>
            <a:r>
              <a:rPr lang="en-US" sz="2300" dirty="0">
                <a:solidFill>
                  <a:schemeClr val="tx1"/>
                </a:solidFill>
              </a:rPr>
              <a:t>?</a:t>
            </a:r>
          </a:p>
          <a:p>
            <a:pPr lvl="1"/>
            <a:r>
              <a:rPr lang="en-US" sz="2000" dirty="0"/>
              <a:t>Solubility in 0.10 M Na</a:t>
            </a:r>
            <a:r>
              <a:rPr lang="en-US" sz="2000" baseline="-25000" dirty="0"/>
              <a:t>2</a:t>
            </a:r>
            <a:r>
              <a:rPr lang="en-US" sz="2000" dirty="0"/>
              <a:t>SO</a:t>
            </a:r>
            <a:r>
              <a:rPr lang="en-US" sz="2000" baseline="-25000" dirty="0"/>
              <a:t>4</a:t>
            </a:r>
            <a:r>
              <a:rPr lang="en-US" sz="2000" dirty="0"/>
              <a:t> must be less than it is in pure water.</a:t>
            </a:r>
          </a:p>
          <a:p>
            <a:pPr lvl="1"/>
            <a:r>
              <a:rPr lang="en-US" sz="2000" dirty="0"/>
              <a:t>Recall Le </a:t>
            </a:r>
            <a:r>
              <a:rPr lang="en-US" sz="2000" dirty="0" err="1"/>
              <a:t>Ch</a:t>
            </a:r>
            <a:r>
              <a:rPr lang="en-US" sz="2000" dirty="0" err="1">
                <a:ea typeface="Arial" pitchFamily="-103" charset="0"/>
                <a:cs typeface="Arial" pitchFamily="-103" charset="0"/>
              </a:rPr>
              <a:t>âtelier’s</a:t>
            </a:r>
            <a:r>
              <a:rPr lang="en-US" sz="2000" dirty="0">
                <a:ea typeface="Arial" pitchFamily="-103" charset="0"/>
                <a:cs typeface="Arial" pitchFamily="-103" charset="0"/>
              </a:rPr>
              <a:t> Principle</a:t>
            </a:r>
          </a:p>
          <a:p>
            <a:pPr lvl="2"/>
            <a:r>
              <a:rPr lang="en-US" sz="2800" dirty="0">
                <a:solidFill>
                  <a:schemeClr val="accent3"/>
                </a:solidFill>
                <a:ea typeface="Arial" pitchFamily="-103" charset="0"/>
                <a:cs typeface="Arial" pitchFamily="-103" charset="0"/>
              </a:rPr>
              <a:t>The presence of the common ion, SO</a:t>
            </a:r>
            <a:r>
              <a:rPr lang="en-US" sz="2800" baseline="-25000" dirty="0">
                <a:solidFill>
                  <a:schemeClr val="accent3"/>
                </a:solidFill>
                <a:ea typeface="Arial" pitchFamily="-103" charset="0"/>
                <a:cs typeface="Arial" pitchFamily="-103" charset="0"/>
              </a:rPr>
              <a:t>4</a:t>
            </a:r>
            <a:r>
              <a:rPr lang="en-US" sz="2800" baseline="30000" dirty="0">
                <a:solidFill>
                  <a:schemeClr val="accent3"/>
                </a:solidFill>
                <a:ea typeface="Arial" pitchFamily="-103" charset="0"/>
                <a:cs typeface="Arial" pitchFamily="-103" charset="0"/>
              </a:rPr>
              <a:t>2–</a:t>
            </a:r>
            <a:r>
              <a:rPr lang="en-US" sz="2800" dirty="0">
                <a:solidFill>
                  <a:schemeClr val="accent3"/>
                </a:solidFill>
                <a:ea typeface="Arial" pitchFamily="-103" charset="0"/>
                <a:cs typeface="Arial" pitchFamily="-103" charset="0"/>
              </a:rPr>
              <a:t>, will drive the equilibrium to the left.</a:t>
            </a:r>
          </a:p>
          <a:p>
            <a:pPr lvl="2"/>
            <a:r>
              <a:rPr lang="en-US" sz="2800" dirty="0">
                <a:solidFill>
                  <a:schemeClr val="accent3"/>
                </a:solidFill>
                <a:ea typeface="Arial" pitchFamily="-103" charset="0"/>
                <a:cs typeface="Arial" pitchFamily="-103" charset="0"/>
              </a:rPr>
              <a:t>Common ions reduce solubility. </a:t>
            </a:r>
          </a:p>
          <a:p>
            <a:pPr marL="0" indent="0">
              <a:buNone/>
            </a:pPr>
            <a:endParaRPr lang="en-US" dirty="0"/>
          </a:p>
        </p:txBody>
      </p:sp>
    </p:spTree>
    <p:extLst>
      <p:ext uri="{BB962C8B-B14F-4D97-AF65-F5344CB8AC3E}">
        <p14:creationId xmlns:p14="http://schemas.microsoft.com/office/powerpoint/2010/main" val="2148958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
            </a:r>
            <a:r>
              <a:rPr lang="en-US" baseline="-25000" dirty="0" err="1"/>
              <a:t>sp</a:t>
            </a:r>
            <a:r>
              <a:rPr lang="en-US" dirty="0"/>
              <a:t> and the Common Ion Effect</a:t>
            </a:r>
          </a:p>
        </p:txBody>
      </p:sp>
      <p:sp>
        <p:nvSpPr>
          <p:cNvPr id="4" name="Content Placeholder 3"/>
          <p:cNvSpPr>
            <a:spLocks noGrp="1"/>
          </p:cNvSpPr>
          <p:nvPr>
            <p:ph idx="13"/>
          </p:nvPr>
        </p:nvSpPr>
        <p:spPr/>
        <p:txBody>
          <a:bodyPr/>
          <a:lstStyle/>
          <a:p>
            <a:endParaRPr lang="en-US"/>
          </a:p>
        </p:txBody>
      </p:sp>
      <p:sp>
        <p:nvSpPr>
          <p:cNvPr id="5" name="Content Placeholder 2"/>
          <p:cNvSpPr>
            <a:spLocks noGrp="1"/>
          </p:cNvSpPr>
          <p:nvPr>
            <p:ph idx="1"/>
          </p:nvPr>
        </p:nvSpPr>
        <p:spPr>
          <a:xfrm>
            <a:off x="628650" y="955965"/>
            <a:ext cx="7886700" cy="3796145"/>
          </a:xfrm>
        </p:spPr>
        <p:txBody>
          <a:bodyPr/>
          <a:lstStyle/>
          <a:p>
            <a:pPr marL="0" indent="0" algn="ctr">
              <a:buNone/>
            </a:pPr>
            <a:r>
              <a:rPr lang="en-US" dirty="0"/>
              <a:t>BaSO</a:t>
            </a:r>
            <a:r>
              <a:rPr lang="en-US" baseline="-25000" dirty="0"/>
              <a:t>4</a:t>
            </a:r>
            <a:r>
              <a:rPr lang="en-US" dirty="0"/>
              <a:t> (</a:t>
            </a:r>
            <a:r>
              <a:rPr lang="en-US" i="1" dirty="0"/>
              <a:t>s</a:t>
            </a:r>
            <a:r>
              <a:rPr lang="en-US" dirty="0"/>
              <a:t>) </a:t>
            </a:r>
            <a:r>
              <a:rPr lang="en-US" dirty="0">
                <a:latin typeface="Osaka" pitchFamily="-103" charset="-128"/>
                <a:ea typeface="ヒラギノ角ゴ Pro W3" pitchFamily="-103" charset="-128"/>
                <a:cs typeface="ヒラギノ角ゴ Pro W3" pitchFamily="-103" charset="-128"/>
              </a:rPr>
              <a:t>⇌</a:t>
            </a:r>
            <a:r>
              <a:rPr lang="en-US" dirty="0">
                <a:sym typeface="Wingdings" pitchFamily="-103" charset="2"/>
              </a:rPr>
              <a:t> Ba</a:t>
            </a:r>
            <a:r>
              <a:rPr lang="en-US" baseline="30000" dirty="0">
                <a:sym typeface="Wingdings" pitchFamily="-103" charset="2"/>
              </a:rPr>
              <a:t>2+</a:t>
            </a:r>
            <a:r>
              <a:rPr lang="en-US" dirty="0">
                <a:sym typeface="Wingdings" pitchFamily="-103" charset="2"/>
              </a:rPr>
              <a:t> (</a:t>
            </a:r>
            <a:r>
              <a:rPr lang="en-US" i="1" dirty="0" err="1">
                <a:sym typeface="Wingdings" pitchFamily="-103" charset="2"/>
              </a:rPr>
              <a:t>aq</a:t>
            </a:r>
            <a:r>
              <a:rPr lang="en-US" dirty="0">
                <a:sym typeface="Wingdings" pitchFamily="-103" charset="2"/>
              </a:rPr>
              <a:t>) + SO</a:t>
            </a:r>
            <a:r>
              <a:rPr lang="en-US" baseline="-25000" dirty="0">
                <a:sym typeface="Wingdings" pitchFamily="-103" charset="2"/>
              </a:rPr>
              <a:t>4</a:t>
            </a:r>
            <a:r>
              <a:rPr lang="en-US" baseline="30000" dirty="0">
                <a:sym typeface="Wingdings" pitchFamily="-103" charset="2"/>
              </a:rPr>
              <a:t>2–</a:t>
            </a:r>
            <a:r>
              <a:rPr lang="en-US" dirty="0">
                <a:sym typeface="Wingdings" pitchFamily="-103" charset="2"/>
              </a:rPr>
              <a:t> (</a:t>
            </a:r>
            <a:r>
              <a:rPr lang="en-US" i="1" dirty="0" err="1">
                <a:sym typeface="Wingdings" pitchFamily="-103" charset="2"/>
              </a:rPr>
              <a:t>aq</a:t>
            </a:r>
            <a:r>
              <a:rPr lang="en-US" dirty="0">
                <a:sym typeface="Wingdings" pitchFamily="-103" charset="2"/>
              </a:rPr>
              <a:t>)</a:t>
            </a:r>
          </a:p>
          <a:p>
            <a:pPr marL="0" indent="0">
              <a:buNone/>
            </a:pPr>
            <a:endParaRPr lang="en-US" dirty="0">
              <a:sym typeface="Wingdings" pitchFamily="-103" charset="2"/>
            </a:endParaRPr>
          </a:p>
          <a:p>
            <a:pPr marL="173736" lvl="1" indent="-173736">
              <a:spcBef>
                <a:spcPts val="750"/>
              </a:spcBef>
            </a:pPr>
            <a:r>
              <a:rPr lang="en-US" sz="2100" dirty="0">
                <a:solidFill>
                  <a:schemeClr val="tx1"/>
                </a:solidFill>
              </a:rPr>
              <a:t>How would you expect the solubility of barium sulfate in pure water to compare with its solubility in 0.10 M </a:t>
            </a:r>
            <a:r>
              <a:rPr lang="en-US" sz="2100" dirty="0" err="1">
                <a:solidFill>
                  <a:schemeClr val="tx1"/>
                </a:solidFill>
              </a:rPr>
              <a:t>NaCl</a:t>
            </a:r>
            <a:r>
              <a:rPr lang="en-US" sz="2100" dirty="0">
                <a:solidFill>
                  <a:schemeClr val="tx1"/>
                </a:solidFill>
              </a:rPr>
              <a:t>?</a:t>
            </a:r>
          </a:p>
          <a:p>
            <a:pPr marL="0" indent="0">
              <a:buNone/>
            </a:pPr>
            <a:endParaRPr lang="en-US" dirty="0">
              <a:sym typeface="Wingdings" pitchFamily="-103" charset="2"/>
            </a:endParaRPr>
          </a:p>
          <a:p>
            <a:r>
              <a:rPr lang="en-US" dirty="0">
                <a:solidFill>
                  <a:srgbClr val="C00000"/>
                </a:solidFill>
              </a:rPr>
              <a:t>The presence of an ion common to the salt REDUCES solubility! </a:t>
            </a:r>
          </a:p>
          <a:p>
            <a:endParaRPr lang="en-US" dirty="0">
              <a:solidFill>
                <a:srgbClr val="C00000"/>
              </a:solidFill>
            </a:endParaRPr>
          </a:p>
          <a:p>
            <a:r>
              <a:rPr lang="en-US" dirty="0">
                <a:solidFill>
                  <a:srgbClr val="C00000"/>
                </a:solidFill>
              </a:rPr>
              <a:t>We can demonstrate this numerically as well.</a:t>
            </a:r>
          </a:p>
        </p:txBody>
      </p:sp>
    </p:spTree>
    <p:extLst>
      <p:ext uri="{BB962C8B-B14F-4D97-AF65-F5344CB8AC3E}">
        <p14:creationId xmlns:p14="http://schemas.microsoft.com/office/powerpoint/2010/main" val="1366529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2">
            <a:extLst>
              <a:ext uri="{FF2B5EF4-FFF2-40B4-BE49-F238E27FC236}">
                <a16:creationId xmlns:a16="http://schemas.microsoft.com/office/drawing/2014/main" id="{0931F2BA-4463-42C6-A69C-3E97B4CC4839}"/>
              </a:ext>
            </a:extLst>
          </p:cNvPr>
          <p:cNvSpPr>
            <a:spLocks noChangeShapeType="1"/>
          </p:cNvSpPr>
          <p:nvPr/>
        </p:nvSpPr>
        <p:spPr bwMode="auto">
          <a:xfrm>
            <a:off x="419100" y="1438275"/>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1" name="Rectangle 3">
            <a:extLst>
              <a:ext uri="{FF2B5EF4-FFF2-40B4-BE49-F238E27FC236}">
                <a16:creationId xmlns:a16="http://schemas.microsoft.com/office/drawing/2014/main" id="{6F3BA2D9-C260-46D5-B98D-65874DD2396B}"/>
              </a:ext>
            </a:extLst>
          </p:cNvPr>
          <p:cNvSpPr>
            <a:spLocks noChangeArrowheads="1"/>
          </p:cNvSpPr>
          <p:nvPr/>
        </p:nvSpPr>
        <p:spPr bwMode="auto">
          <a:xfrm>
            <a:off x="338138" y="396875"/>
            <a:ext cx="8139112"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01938" indent="-2801938">
              <a:defRPr sz="1600">
                <a:solidFill>
                  <a:schemeClr val="tx1"/>
                </a:solidFill>
                <a:latin typeface="Times New Roman" panose="02020603050405020304" pitchFamily="18" charset="0"/>
                <a:ea typeface="ＭＳ Ｐゴシック" panose="020B0600070205080204" pitchFamily="34" charset="-128"/>
              </a:defRPr>
            </a:lvl1pPr>
            <a:lvl2pPr marL="40506650" indent="-37474525">
              <a:defRPr sz="1600">
                <a:solidFill>
                  <a:schemeClr val="tx1"/>
                </a:solidFill>
                <a:latin typeface="Times New Roman" panose="02020603050405020304" pitchFamily="18" charset="0"/>
                <a:ea typeface="ＭＳ Ｐゴシック" panose="020B0600070205080204" pitchFamily="34" charset="-128"/>
              </a:defRPr>
            </a:lvl2pPr>
            <a:lvl3pPr marL="40620950" indent="-50787300">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en-US" altLang="en-US" sz="2000" b="1" dirty="0">
                <a:solidFill>
                  <a:srgbClr val="3366FF"/>
                </a:solidFill>
                <a:latin typeface="Arial" panose="020B0604020202020204" pitchFamily="34" charset="0"/>
              </a:rPr>
              <a:t>Sample </a:t>
            </a:r>
            <a:r>
              <a:rPr lang="en-US" altLang="en-US" sz="2000" b="1" dirty="0">
                <a:solidFill>
                  <a:srgbClr val="4C4BE5"/>
                </a:solidFill>
                <a:latin typeface="Arial" panose="020B0604020202020204" pitchFamily="34" charset="0"/>
              </a:rPr>
              <a:t> </a:t>
            </a:r>
            <a:r>
              <a:rPr lang="en-US" altLang="en-US" sz="2000" dirty="0">
                <a:latin typeface="Arial" panose="020B0604020202020204" pitchFamily="34" charset="0"/>
              </a:rPr>
              <a:t>Calculating the Effect of a Common Ion </a:t>
            </a:r>
            <a:br>
              <a:rPr lang="en-US" altLang="en-US" sz="2000" dirty="0">
                <a:latin typeface="Arial" panose="020B0604020202020204" pitchFamily="34" charset="0"/>
              </a:rPr>
            </a:br>
            <a:r>
              <a:rPr lang="en-US" altLang="en-US" sz="2000" dirty="0">
                <a:latin typeface="Arial" panose="020B0604020202020204" pitchFamily="34" charset="0"/>
              </a:rPr>
              <a:t>on Solubility</a:t>
            </a:r>
          </a:p>
        </p:txBody>
      </p:sp>
      <p:sp>
        <p:nvSpPr>
          <p:cNvPr id="63493" name="Line 7">
            <a:extLst>
              <a:ext uri="{FF2B5EF4-FFF2-40B4-BE49-F238E27FC236}">
                <a16:creationId xmlns:a16="http://schemas.microsoft.com/office/drawing/2014/main" id="{A758A484-0CBF-4E85-95C7-BE12D801E9A5}"/>
              </a:ext>
            </a:extLst>
          </p:cNvPr>
          <p:cNvSpPr>
            <a:spLocks noChangeShapeType="1"/>
          </p:cNvSpPr>
          <p:nvPr/>
        </p:nvSpPr>
        <p:spPr bwMode="auto">
          <a:xfrm>
            <a:off x="304800" y="304800"/>
            <a:ext cx="0" cy="57912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4" name="Text Box 8">
            <a:extLst>
              <a:ext uri="{FF2B5EF4-FFF2-40B4-BE49-F238E27FC236}">
                <a16:creationId xmlns:a16="http://schemas.microsoft.com/office/drawing/2014/main" id="{46513931-1FCD-40CA-B728-6F80703D573F}"/>
              </a:ext>
            </a:extLst>
          </p:cNvPr>
          <p:cNvSpPr txBox="1">
            <a:spLocks noChangeArrowheads="1"/>
          </p:cNvSpPr>
          <p:nvPr/>
        </p:nvSpPr>
        <p:spPr bwMode="auto">
          <a:xfrm>
            <a:off x="333375" y="1057274"/>
            <a:ext cx="8353425" cy="771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2000" dirty="0"/>
              <a:t>Calculate the molar solubility of CaF</a:t>
            </a:r>
            <a:r>
              <a:rPr lang="en-US" altLang="en-US" sz="2000" baseline="-25000" dirty="0"/>
              <a:t>2</a:t>
            </a:r>
            <a:r>
              <a:rPr lang="en-US" altLang="en-US" sz="2000" dirty="0"/>
              <a:t> at 25 </a:t>
            </a:r>
            <a:r>
              <a:rPr lang="en-US" altLang="en-US" sz="2000" dirty="0">
                <a:sym typeface="Symbol" panose="05050102010706020507" pitchFamily="18" charset="2"/>
              </a:rPr>
              <a:t></a:t>
            </a:r>
            <a:r>
              <a:rPr lang="en-US" altLang="en-US" sz="2000" dirty="0"/>
              <a:t>C in a solution that is </a:t>
            </a:r>
            <a:r>
              <a:rPr lang="en-US" altLang="en-US" sz="2000" b="1" dirty="0"/>
              <a:t>(a)</a:t>
            </a:r>
            <a:r>
              <a:rPr lang="en-US" altLang="en-US" sz="2000" dirty="0"/>
              <a:t> 0.010 </a:t>
            </a:r>
            <a:r>
              <a:rPr lang="en-US" altLang="en-US" sz="2000" i="1" dirty="0"/>
              <a:t>M</a:t>
            </a:r>
            <a:r>
              <a:rPr lang="en-US" altLang="en-US" sz="2000" dirty="0"/>
              <a:t> in Ca(NO</a:t>
            </a:r>
            <a:r>
              <a:rPr lang="en-US" altLang="en-US" sz="2000" baseline="-25000" dirty="0"/>
              <a:t>3</a:t>
            </a:r>
            <a:r>
              <a:rPr lang="en-US" altLang="en-US" sz="2000" dirty="0"/>
              <a:t>)</a:t>
            </a:r>
            <a:r>
              <a:rPr lang="en-US" altLang="en-US" sz="2000" baseline="-25000" dirty="0"/>
              <a:t>2</a:t>
            </a:r>
            <a:r>
              <a:rPr lang="en-US" altLang="en-US" sz="2000" dirty="0"/>
              <a:t>, </a:t>
            </a:r>
            <a:r>
              <a:rPr lang="en-US" altLang="en-US" sz="2000" b="1" dirty="0"/>
              <a:t>(b)</a:t>
            </a:r>
            <a:r>
              <a:rPr lang="en-US" altLang="en-US" sz="2000" dirty="0"/>
              <a:t> 0.010 </a:t>
            </a:r>
            <a:r>
              <a:rPr lang="en-US" altLang="en-US" sz="2000" i="1" dirty="0"/>
              <a:t>M</a:t>
            </a:r>
            <a:r>
              <a:rPr lang="en-US" altLang="en-US" sz="2000" dirty="0"/>
              <a:t> in </a:t>
            </a:r>
            <a:r>
              <a:rPr lang="en-US" altLang="en-US" sz="2000" dirty="0" err="1"/>
              <a:t>NaF</a:t>
            </a:r>
            <a:r>
              <a:rPr lang="en-US" altLang="en-US" sz="2000" dirty="0"/>
              <a:t>.   The </a:t>
            </a:r>
            <a:r>
              <a:rPr lang="en-US" altLang="en-US" sz="2000" dirty="0" err="1"/>
              <a:t>Ksp</a:t>
            </a:r>
            <a:r>
              <a:rPr lang="en-US" altLang="en-US" sz="2000" dirty="0"/>
              <a:t> is 3.9 x 10</a:t>
            </a:r>
            <a:r>
              <a:rPr lang="en-US" altLang="en-US" sz="2000" baseline="30000" dirty="0"/>
              <a:t>-11</a:t>
            </a:r>
            <a:r>
              <a:rPr lang="en-US" altLang="en-US" sz="2000" dirty="0"/>
              <a:t>  </a:t>
            </a:r>
          </a:p>
          <a:p>
            <a:pPr>
              <a:spcBef>
                <a:spcPct val="0"/>
              </a:spcBef>
            </a:pPr>
            <a:endParaRPr lang="en-US" altLang="en-US" sz="1400" dirty="0"/>
          </a:p>
        </p:txBody>
      </p:sp>
      <p:sp>
        <p:nvSpPr>
          <p:cNvPr id="63495" name="Line 9">
            <a:extLst>
              <a:ext uri="{FF2B5EF4-FFF2-40B4-BE49-F238E27FC236}">
                <a16:creationId xmlns:a16="http://schemas.microsoft.com/office/drawing/2014/main" id="{13D84B57-4C9A-48CB-867E-84FBD3F69682}"/>
              </a:ext>
            </a:extLst>
          </p:cNvPr>
          <p:cNvSpPr>
            <a:spLocks noChangeShapeType="1"/>
          </p:cNvSpPr>
          <p:nvPr/>
        </p:nvSpPr>
        <p:spPr bwMode="auto">
          <a:xfrm>
            <a:off x="295275" y="314325"/>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6" name="Line 10">
            <a:extLst>
              <a:ext uri="{FF2B5EF4-FFF2-40B4-BE49-F238E27FC236}">
                <a16:creationId xmlns:a16="http://schemas.microsoft.com/office/drawing/2014/main" id="{BD4E8C4B-98A2-47DD-8616-144E4D1554B5}"/>
              </a:ext>
            </a:extLst>
          </p:cNvPr>
          <p:cNvSpPr>
            <a:spLocks noChangeShapeType="1"/>
          </p:cNvSpPr>
          <p:nvPr/>
        </p:nvSpPr>
        <p:spPr bwMode="auto">
          <a:xfrm>
            <a:off x="295275" y="60960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 Box 5">
            <a:extLst>
              <a:ext uri="{FF2B5EF4-FFF2-40B4-BE49-F238E27FC236}">
                <a16:creationId xmlns:a16="http://schemas.microsoft.com/office/drawing/2014/main" id="{F39BED83-ED9D-4F27-9958-5CDC14008671}"/>
              </a:ext>
            </a:extLst>
          </p:cNvPr>
          <p:cNvSpPr txBox="1">
            <a:spLocks noChangeArrowheads="1"/>
          </p:cNvSpPr>
          <p:nvPr/>
        </p:nvSpPr>
        <p:spPr bwMode="auto">
          <a:xfrm>
            <a:off x="970324" y="3346640"/>
            <a:ext cx="7716476" cy="207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endParaRPr lang="en-US" altLang="en-US" sz="1400" i="1" dirty="0"/>
          </a:p>
          <a:p>
            <a:pPr>
              <a:spcBef>
                <a:spcPct val="0"/>
              </a:spcBef>
            </a:pPr>
            <a:r>
              <a:rPr lang="pl-PL" altLang="en-US" sz="2400" i="1" dirty="0"/>
              <a:t>K</a:t>
            </a:r>
            <a:r>
              <a:rPr lang="pl-PL" altLang="en-US" sz="2400" i="1" baseline="-25000" dirty="0"/>
              <a:t>sp</a:t>
            </a:r>
            <a:r>
              <a:rPr lang="pl-PL" altLang="en-US" sz="2400" dirty="0"/>
              <a:t> = 3.9</a:t>
            </a:r>
            <a:r>
              <a:rPr lang="en-US" altLang="en-US" sz="2400" dirty="0"/>
              <a:t> </a:t>
            </a:r>
            <a:r>
              <a:rPr lang="en-US" altLang="en-US" sz="2400" dirty="0">
                <a:cs typeface="Times New Roman" panose="02020603050405020304" pitchFamily="18" charset="0"/>
                <a:sym typeface="Symbol" panose="05050102010706020507" pitchFamily="18" charset="2"/>
              </a:rPr>
              <a:t></a:t>
            </a:r>
            <a:r>
              <a:rPr lang="en-US" altLang="en-US" sz="2400" dirty="0"/>
              <a:t> 10</a:t>
            </a:r>
            <a:r>
              <a:rPr lang="en-US" altLang="en-US" sz="2400" baseline="30000" dirty="0">
                <a:sym typeface="Symbol" panose="05050102010706020507" pitchFamily="18" charset="2"/>
              </a:rPr>
              <a:t></a:t>
            </a:r>
            <a:r>
              <a:rPr lang="pl-PL" altLang="en-US" sz="2400" baseline="30000" dirty="0"/>
              <a:t>11</a:t>
            </a:r>
            <a:r>
              <a:rPr lang="pl-PL" altLang="en-US" sz="2400" dirty="0"/>
              <a:t> = [Ca</a:t>
            </a:r>
            <a:r>
              <a:rPr lang="pl-PL" altLang="en-US" sz="2400" baseline="30000" dirty="0"/>
              <a:t>2+</a:t>
            </a:r>
            <a:r>
              <a:rPr lang="pl-PL" altLang="en-US" sz="2400" dirty="0"/>
              <a:t>][F</a:t>
            </a:r>
            <a:r>
              <a:rPr lang="pl-PL" altLang="en-US" sz="2400" baseline="30000" dirty="0">
                <a:cs typeface="Times New Roman" panose="02020603050405020304" pitchFamily="18" charset="0"/>
              </a:rPr>
              <a:t>–</a:t>
            </a:r>
            <a:r>
              <a:rPr lang="pl-PL" altLang="en-US" sz="2400" dirty="0"/>
              <a:t>]</a:t>
            </a:r>
            <a:r>
              <a:rPr lang="pl-PL" altLang="en-US" sz="2400" baseline="30000" dirty="0"/>
              <a:t>2</a:t>
            </a:r>
            <a:r>
              <a:rPr lang="pl-PL" altLang="en-US" sz="2400" dirty="0"/>
              <a:t> = (0.010 + </a:t>
            </a:r>
            <a:r>
              <a:rPr lang="pl-PL" altLang="en-US" sz="2400" i="1" dirty="0"/>
              <a:t>x</a:t>
            </a:r>
            <a:r>
              <a:rPr lang="pl-PL" altLang="en-US" sz="2400" dirty="0"/>
              <a:t>)(2</a:t>
            </a:r>
            <a:r>
              <a:rPr lang="pl-PL" altLang="en-US" sz="2400" i="1" dirty="0"/>
              <a:t>x</a:t>
            </a:r>
            <a:r>
              <a:rPr lang="pl-PL" altLang="en-US" sz="2400" dirty="0"/>
              <a:t>)</a:t>
            </a:r>
            <a:r>
              <a:rPr lang="pl-PL" altLang="en-US" sz="2400" baseline="30000" dirty="0"/>
              <a:t>2</a:t>
            </a:r>
            <a:endParaRPr lang="en-US" altLang="en-US" sz="2400" baseline="30000" dirty="0"/>
          </a:p>
          <a:p>
            <a:pPr>
              <a:spcBef>
                <a:spcPct val="0"/>
              </a:spcBef>
            </a:pPr>
            <a:endParaRPr lang="en-US" altLang="en-US" sz="2400" baseline="30000" dirty="0"/>
          </a:p>
          <a:p>
            <a:pPr>
              <a:spcBef>
                <a:spcPct val="0"/>
              </a:spcBef>
            </a:pPr>
            <a:r>
              <a:rPr lang="en-US" altLang="en-US" sz="2400" dirty="0"/>
              <a:t>Assume x is much smaller than 0.010.  Now you get</a:t>
            </a:r>
          </a:p>
          <a:p>
            <a:pPr>
              <a:spcBef>
                <a:spcPct val="0"/>
              </a:spcBef>
            </a:pPr>
            <a:r>
              <a:rPr lang="en-US" altLang="en-US" sz="2400" dirty="0"/>
              <a:t>(0.010 )( 4x</a:t>
            </a:r>
            <a:r>
              <a:rPr lang="en-US" altLang="en-US" sz="2400" baseline="30000" dirty="0"/>
              <a:t>2</a:t>
            </a:r>
            <a:r>
              <a:rPr lang="en-US" altLang="en-US" sz="2400" dirty="0"/>
              <a:t>)  =   3.9 x 10</a:t>
            </a:r>
            <a:r>
              <a:rPr lang="en-US" altLang="en-US" sz="2400" baseline="30000" dirty="0"/>
              <a:t>-11</a:t>
            </a:r>
            <a:r>
              <a:rPr lang="en-US" altLang="en-US" sz="2400" dirty="0"/>
              <a:t>   and x = 3.1 x 10</a:t>
            </a:r>
            <a:r>
              <a:rPr lang="en-US" altLang="en-US" sz="2400" baseline="30000" dirty="0"/>
              <a:t>-5</a:t>
            </a:r>
            <a:r>
              <a:rPr lang="en-US" altLang="en-US" sz="2400" dirty="0"/>
              <a:t> M   </a:t>
            </a:r>
          </a:p>
          <a:p>
            <a:pPr>
              <a:spcBef>
                <a:spcPct val="0"/>
              </a:spcBef>
            </a:pPr>
            <a:endParaRPr lang="en-US" altLang="en-US" sz="2400" baseline="30000" dirty="0"/>
          </a:p>
          <a:p>
            <a:pPr>
              <a:spcBef>
                <a:spcPct val="0"/>
              </a:spcBef>
            </a:pPr>
            <a:r>
              <a:rPr lang="en-US" altLang="en-US" sz="2400" dirty="0"/>
              <a:t>The answer to part B is 3.9 x 10</a:t>
            </a:r>
            <a:r>
              <a:rPr lang="en-US" altLang="en-US" sz="2400" baseline="30000" dirty="0"/>
              <a:t>-7</a:t>
            </a:r>
            <a:endParaRPr lang="en-US" altLang="en-US" sz="2400" dirty="0"/>
          </a:p>
          <a:p>
            <a:pPr>
              <a:spcBef>
                <a:spcPct val="0"/>
              </a:spcBef>
            </a:pPr>
            <a:endParaRPr lang="en-US" altLang="en-US" sz="2400" baseline="30000" dirty="0"/>
          </a:p>
        </p:txBody>
      </p:sp>
      <p:pic>
        <p:nvPicPr>
          <p:cNvPr id="63502" name="Picture 14">
            <a:extLst>
              <a:ext uri="{FF2B5EF4-FFF2-40B4-BE49-F238E27FC236}">
                <a16:creationId xmlns:a16="http://schemas.microsoft.com/office/drawing/2014/main" id="{07AFBA0B-E45F-46D4-8874-795C3780723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1581" y="1932791"/>
            <a:ext cx="7717011" cy="14962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Solubility and Precipitates </a:t>
            </a:r>
          </a:p>
        </p:txBody>
      </p:sp>
      <p:sp>
        <p:nvSpPr>
          <p:cNvPr id="3" name="Content Placeholder 2"/>
          <p:cNvSpPr>
            <a:spLocks noGrp="1"/>
          </p:cNvSpPr>
          <p:nvPr>
            <p:ph idx="1"/>
          </p:nvPr>
        </p:nvSpPr>
        <p:spPr/>
        <p:txBody>
          <a:bodyPr>
            <a:normAutofit/>
          </a:bodyPr>
          <a:lstStyle/>
          <a:p>
            <a:r>
              <a:rPr lang="en-US" dirty="0">
                <a:sym typeface="Wingdings" charset="2"/>
              </a:rPr>
              <a:t>Recall, equilibrium can be approached from either direction. </a:t>
            </a:r>
          </a:p>
          <a:p>
            <a:endParaRPr lang="en-US" dirty="0">
              <a:sym typeface="Wingdings" charset="2"/>
            </a:endParaRPr>
          </a:p>
          <a:p>
            <a:pPr marL="0" indent="0" algn="ctr">
              <a:buNone/>
            </a:pPr>
            <a:r>
              <a:rPr lang="en-US" dirty="0">
                <a:sym typeface="Wingdings" charset="2"/>
              </a:rPr>
              <a:t>SrCrO</a:t>
            </a:r>
            <a:r>
              <a:rPr lang="en-US" baseline="-25000" dirty="0">
                <a:sym typeface="Wingdings" charset="2"/>
              </a:rPr>
              <a:t>4</a:t>
            </a:r>
            <a:r>
              <a:rPr lang="en-US" dirty="0">
                <a:sym typeface="Wingdings" charset="2"/>
              </a:rPr>
              <a:t>(</a:t>
            </a:r>
            <a:r>
              <a:rPr lang="en-US" i="1" dirty="0">
                <a:sym typeface="Wingdings" charset="2"/>
              </a:rPr>
              <a:t>s</a:t>
            </a:r>
            <a:r>
              <a:rPr lang="en-US" dirty="0">
                <a:sym typeface="Wingdings" charset="2"/>
              </a:rPr>
              <a:t>) </a:t>
            </a:r>
            <a:r>
              <a:rPr lang="en-US" dirty="0">
                <a:latin typeface="Osaka" charset="-128"/>
                <a:ea typeface="ヒラギノ角ゴ Pro W3" charset="-128"/>
              </a:rPr>
              <a:t>⇌</a:t>
            </a:r>
            <a:r>
              <a:rPr lang="en-US" dirty="0">
                <a:latin typeface="Times New Roman"/>
                <a:cs typeface="Times New Roman"/>
                <a:sym typeface="Wingdings" charset="2"/>
              </a:rPr>
              <a:t> </a:t>
            </a:r>
            <a:r>
              <a:rPr lang="en-US" dirty="0"/>
              <a:t>Sr</a:t>
            </a:r>
            <a:r>
              <a:rPr lang="en-US" baseline="30000" dirty="0"/>
              <a:t>2+ </a:t>
            </a:r>
            <a:r>
              <a:rPr lang="en-US" dirty="0"/>
              <a:t>(</a:t>
            </a:r>
            <a:r>
              <a:rPr lang="en-US" i="1" dirty="0" err="1"/>
              <a:t>aq</a:t>
            </a:r>
            <a:r>
              <a:rPr lang="en-US" dirty="0"/>
              <a:t>) + CrO</a:t>
            </a:r>
            <a:r>
              <a:rPr lang="en-US" baseline="-25000" dirty="0"/>
              <a:t>4</a:t>
            </a:r>
            <a:r>
              <a:rPr lang="en-US" baseline="30000" dirty="0"/>
              <a:t>2–</a:t>
            </a:r>
            <a:r>
              <a:rPr lang="en-US" dirty="0"/>
              <a:t>(</a:t>
            </a:r>
            <a:r>
              <a:rPr lang="en-US" i="1" dirty="0" err="1"/>
              <a:t>aq</a:t>
            </a:r>
            <a:r>
              <a:rPr lang="en-US" dirty="0"/>
              <a:t>) </a:t>
            </a:r>
          </a:p>
          <a:p>
            <a:pPr marL="0" indent="0">
              <a:buNone/>
            </a:pPr>
            <a:endParaRPr lang="en-US" dirty="0">
              <a:sym typeface="Wingdings" charset="2"/>
            </a:endParaRPr>
          </a:p>
          <a:p>
            <a:r>
              <a:rPr lang="en-US" dirty="0">
                <a:sym typeface="Wingdings" charset="2"/>
              </a:rPr>
              <a:t>Starting with just reactants</a:t>
            </a:r>
            <a:r>
              <a:rPr lang="en-US" dirty="0"/>
              <a:t>—</a:t>
            </a:r>
            <a:r>
              <a:rPr lang="en-US" dirty="0">
                <a:sym typeface="Wingdings" charset="2"/>
              </a:rPr>
              <a:t>Add solid compound to water.</a:t>
            </a:r>
          </a:p>
          <a:p>
            <a:r>
              <a:rPr lang="en-US" dirty="0">
                <a:sym typeface="Wingdings" charset="2"/>
              </a:rPr>
              <a:t>Starting with just products</a:t>
            </a:r>
            <a:r>
              <a:rPr lang="en-US" dirty="0"/>
              <a:t>—</a:t>
            </a:r>
            <a:r>
              <a:rPr lang="en-US" dirty="0">
                <a:sym typeface="Wingdings" charset="2"/>
              </a:rPr>
              <a:t>Add ions to water. </a:t>
            </a:r>
          </a:p>
          <a:p>
            <a:endParaRPr lang="en-US" dirty="0"/>
          </a:p>
        </p:txBody>
      </p:sp>
    </p:spTree>
    <p:extLst>
      <p:ext uri="{BB962C8B-B14F-4D97-AF65-F5344CB8AC3E}">
        <p14:creationId xmlns:p14="http://schemas.microsoft.com/office/powerpoint/2010/main" val="284144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Precipitate Formation</a:t>
            </a:r>
          </a:p>
        </p:txBody>
      </p:sp>
      <p:sp>
        <p:nvSpPr>
          <p:cNvPr id="3" name="Content Placeholder 2"/>
          <p:cNvSpPr>
            <a:spLocks noGrp="1"/>
          </p:cNvSpPr>
          <p:nvPr>
            <p:ph idx="1"/>
          </p:nvPr>
        </p:nvSpPr>
        <p:spPr/>
        <p:txBody>
          <a:bodyPr/>
          <a:lstStyle/>
          <a:p>
            <a:pPr marL="173736" lvl="0" indent="-173736" defTabSz="914400" fontAlgn="base">
              <a:lnSpc>
                <a:spcPct val="100000"/>
              </a:lnSpc>
              <a:spcBef>
                <a:spcPct val="20000"/>
              </a:spcBef>
              <a:spcAft>
                <a:spcPct val="0"/>
              </a:spcAft>
              <a:buFont typeface="Times" pitchFamily="-103" charset="0"/>
              <a:buChar char="•"/>
              <a:defRPr/>
            </a:pPr>
            <a:r>
              <a:rPr lang="en-US" kern="0" dirty="0">
                <a:solidFill>
                  <a:schemeClr val="tx1"/>
                </a:solidFill>
                <a:cs typeface="Osaka" pitchFamily="-103" charset="-128"/>
              </a:rPr>
              <a:t>Consider mixing two solutions:  </a:t>
            </a:r>
          </a:p>
          <a:p>
            <a:pPr marL="0" lvl="0" indent="0" algn="ctr" defTabSz="914400" fontAlgn="base">
              <a:lnSpc>
                <a:spcPct val="100000"/>
              </a:lnSpc>
              <a:spcBef>
                <a:spcPct val="20000"/>
              </a:spcBef>
              <a:spcAft>
                <a:spcPct val="0"/>
              </a:spcAft>
              <a:buNone/>
              <a:defRPr/>
            </a:pPr>
            <a:r>
              <a:rPr lang="en-US" kern="0" dirty="0" err="1">
                <a:solidFill>
                  <a:schemeClr val="tx1"/>
                </a:solidFill>
                <a:cs typeface="Osaka" pitchFamily="-103" charset="-128"/>
              </a:rPr>
              <a:t>Sr</a:t>
            </a:r>
            <a:r>
              <a:rPr lang="en-US" kern="0" dirty="0">
                <a:solidFill>
                  <a:schemeClr val="tx1"/>
                </a:solidFill>
                <a:cs typeface="Osaka" pitchFamily="-103" charset="-128"/>
              </a:rPr>
              <a:t>(NO</a:t>
            </a:r>
            <a:r>
              <a:rPr lang="en-US" kern="0" baseline="-25000" dirty="0">
                <a:solidFill>
                  <a:schemeClr val="tx1"/>
                </a:solidFill>
                <a:cs typeface="Osaka" pitchFamily="-103" charset="-128"/>
              </a:rPr>
              <a:t>3</a:t>
            </a:r>
            <a:r>
              <a:rPr lang="en-US" kern="0" dirty="0">
                <a:solidFill>
                  <a:schemeClr val="tx1"/>
                </a:solidFill>
                <a:cs typeface="Osaka" pitchFamily="-103" charset="-128"/>
              </a:rPr>
              <a:t>)</a:t>
            </a:r>
            <a:r>
              <a:rPr lang="en-US" kern="0" baseline="-25000" dirty="0">
                <a:solidFill>
                  <a:schemeClr val="tx1"/>
                </a:solidFill>
                <a:cs typeface="Osaka" pitchFamily="-103" charset="-128"/>
              </a:rPr>
              <a:t>2</a:t>
            </a:r>
            <a:r>
              <a:rPr lang="en-US" kern="0" dirty="0">
                <a:solidFill>
                  <a:schemeClr val="tx1"/>
                </a:solidFill>
                <a:cs typeface="Osaka" pitchFamily="-103" charset="-128"/>
              </a:rPr>
              <a:t> (</a:t>
            </a:r>
            <a:r>
              <a:rPr lang="en-US" i="1" kern="0" dirty="0" err="1">
                <a:solidFill>
                  <a:schemeClr val="tx1"/>
                </a:solidFill>
                <a:cs typeface="Osaka" pitchFamily="-103" charset="-128"/>
              </a:rPr>
              <a:t>aq</a:t>
            </a:r>
            <a:r>
              <a:rPr lang="en-US" kern="0" dirty="0">
                <a:cs typeface="Osaka" pitchFamily="-103" charset="-128"/>
              </a:rPr>
              <a:t>) and K</a:t>
            </a:r>
            <a:r>
              <a:rPr lang="en-US" kern="0" baseline="-25000" dirty="0">
                <a:cs typeface="Osaka" pitchFamily="-103" charset="-128"/>
              </a:rPr>
              <a:t>2</a:t>
            </a:r>
            <a:r>
              <a:rPr lang="en-US" kern="0" dirty="0">
                <a:cs typeface="Osaka" pitchFamily="-103" charset="-128"/>
              </a:rPr>
              <a:t>CrO</a:t>
            </a:r>
            <a:r>
              <a:rPr lang="en-US" kern="0" baseline="-25000" dirty="0">
                <a:cs typeface="Osaka" pitchFamily="-103" charset="-128"/>
              </a:rPr>
              <a:t>4</a:t>
            </a:r>
            <a:r>
              <a:rPr lang="en-US" kern="0" dirty="0">
                <a:cs typeface="Osaka" pitchFamily="-103" charset="-128"/>
              </a:rPr>
              <a:t> (</a:t>
            </a:r>
            <a:r>
              <a:rPr lang="en-US" i="1" kern="0" dirty="0" err="1">
                <a:cs typeface="Osaka" pitchFamily="-103" charset="-128"/>
              </a:rPr>
              <a:t>aq</a:t>
            </a:r>
            <a:r>
              <a:rPr lang="en-US" kern="0" dirty="0">
                <a:cs typeface="Osaka" pitchFamily="-103" charset="-128"/>
              </a:rPr>
              <a:t>)</a:t>
            </a:r>
            <a:endParaRPr lang="en-US" kern="0" dirty="0">
              <a:solidFill>
                <a:schemeClr val="tx1"/>
              </a:solidFill>
              <a:cs typeface="Osaka" pitchFamily="-103" charset="-128"/>
            </a:endParaRPr>
          </a:p>
          <a:p>
            <a:endParaRPr lang="en-US" dirty="0"/>
          </a:p>
        </p:txBody>
      </p:sp>
    </p:spTree>
    <p:extLst>
      <p:ext uri="{BB962C8B-B14F-4D97-AF65-F5344CB8AC3E}">
        <p14:creationId xmlns:p14="http://schemas.microsoft.com/office/powerpoint/2010/main" val="533794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
            </a:r>
            <a:r>
              <a:rPr lang="en-US" baseline="-25000" dirty="0" err="1"/>
              <a:t>sp</a:t>
            </a:r>
            <a:r>
              <a:rPr lang="en-US" dirty="0"/>
              <a:t> and Precipitate Formation</a:t>
            </a:r>
          </a:p>
        </p:txBody>
      </p:sp>
      <p:sp>
        <p:nvSpPr>
          <p:cNvPr id="3" name="Content Placeholder 2"/>
          <p:cNvSpPr>
            <a:spLocks noGrp="1"/>
          </p:cNvSpPr>
          <p:nvPr>
            <p:ph idx="1"/>
          </p:nvPr>
        </p:nvSpPr>
        <p:spPr/>
        <p:txBody>
          <a:bodyPr/>
          <a:lstStyle/>
          <a:p>
            <a:r>
              <a:rPr lang="en-US" dirty="0" err="1"/>
              <a:t>K</a:t>
            </a:r>
            <a:r>
              <a:rPr lang="en-US" i="1" baseline="-25000" dirty="0" err="1"/>
              <a:t>sp</a:t>
            </a:r>
            <a:r>
              <a:rPr lang="en-US" dirty="0"/>
              <a:t> values can be used to predict whether a precipitate will form when ions (from solutions) are added to water. </a:t>
            </a:r>
          </a:p>
          <a:p>
            <a:pPr lvl="1"/>
            <a:r>
              <a:rPr lang="en-US" dirty="0"/>
              <a:t>Recall the use of Q, the reaction quotient. </a:t>
            </a:r>
          </a:p>
          <a:p>
            <a:endParaRPr lang="en-US" dirty="0"/>
          </a:p>
          <a:p>
            <a:pPr lvl="1"/>
            <a:r>
              <a:rPr lang="en-US" dirty="0"/>
              <a:t>Q is of the same form as </a:t>
            </a:r>
            <a:r>
              <a:rPr lang="en-US" dirty="0" err="1"/>
              <a:t>K</a:t>
            </a:r>
            <a:r>
              <a:rPr lang="en-US" i="1" baseline="-25000" dirty="0" err="1"/>
              <a:t>sp</a:t>
            </a:r>
            <a:r>
              <a:rPr lang="en-US" dirty="0"/>
              <a:t>, only difference is the concentrations at any particular moment can be used with Q and only equilibrium concentrations can be used with </a:t>
            </a:r>
            <a:r>
              <a:rPr lang="en-US" dirty="0" err="1"/>
              <a:t>K</a:t>
            </a:r>
            <a:r>
              <a:rPr lang="en-US" i="1" baseline="-25000" dirty="0" err="1"/>
              <a:t>sp</a:t>
            </a:r>
            <a:r>
              <a:rPr lang="en-US" dirty="0"/>
              <a:t>.</a:t>
            </a:r>
          </a:p>
          <a:p>
            <a:pPr lvl="1"/>
            <a:endParaRPr lang="en-US" dirty="0"/>
          </a:p>
          <a:p>
            <a:pPr marL="0" indent="0" algn="ctr">
              <a:buNone/>
            </a:pPr>
            <a:r>
              <a:rPr lang="en-US" dirty="0">
                <a:sym typeface="Wingdings" charset="2"/>
              </a:rPr>
              <a:t>SrCrO</a:t>
            </a:r>
            <a:r>
              <a:rPr lang="en-US" baseline="-25000" dirty="0">
                <a:sym typeface="Wingdings" charset="2"/>
              </a:rPr>
              <a:t>4</a:t>
            </a:r>
            <a:r>
              <a:rPr lang="en-US" dirty="0">
                <a:sym typeface="Wingdings" charset="2"/>
              </a:rPr>
              <a:t>(</a:t>
            </a:r>
            <a:r>
              <a:rPr lang="en-US" i="1" dirty="0">
                <a:sym typeface="Wingdings" charset="2"/>
              </a:rPr>
              <a:t>s</a:t>
            </a:r>
            <a:r>
              <a:rPr lang="en-US" dirty="0">
                <a:sym typeface="Wingdings" charset="2"/>
              </a:rPr>
              <a:t>) </a:t>
            </a:r>
            <a:r>
              <a:rPr lang="en-US" b="1" dirty="0">
                <a:latin typeface="Osaka" charset="-128"/>
                <a:ea typeface="ヒラギノ角ゴ Pro W3" charset="-128"/>
              </a:rPr>
              <a:t>⇌</a:t>
            </a:r>
            <a:r>
              <a:rPr lang="en-US" dirty="0">
                <a:latin typeface="Times New Roman"/>
                <a:cs typeface="Times New Roman"/>
                <a:sym typeface="Wingdings" charset="2"/>
              </a:rPr>
              <a:t> </a:t>
            </a:r>
            <a:r>
              <a:rPr lang="en-US" dirty="0"/>
              <a:t>Sr</a:t>
            </a:r>
            <a:r>
              <a:rPr lang="en-US" baseline="30000" dirty="0"/>
              <a:t>2+ </a:t>
            </a:r>
            <a:r>
              <a:rPr lang="en-US" dirty="0"/>
              <a:t>(</a:t>
            </a:r>
            <a:r>
              <a:rPr lang="en-US" i="1" dirty="0" err="1"/>
              <a:t>aq</a:t>
            </a:r>
            <a:r>
              <a:rPr lang="en-US" dirty="0"/>
              <a:t>) + CrO</a:t>
            </a:r>
            <a:r>
              <a:rPr lang="en-US" baseline="-25000" dirty="0"/>
              <a:t>4</a:t>
            </a:r>
            <a:r>
              <a:rPr lang="en-US" baseline="30000" dirty="0"/>
              <a:t>2–</a:t>
            </a:r>
            <a:r>
              <a:rPr lang="en-US" dirty="0"/>
              <a:t>(</a:t>
            </a:r>
            <a:r>
              <a:rPr lang="en-US" i="1" dirty="0" err="1"/>
              <a:t>aq</a:t>
            </a:r>
            <a:r>
              <a:rPr lang="en-US" dirty="0"/>
              <a:t>) </a:t>
            </a:r>
            <a:endParaRPr lang="en-US" dirty="0">
              <a:sym typeface="Wingdings" charset="2"/>
            </a:endParaRP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35562397"/>
              </p:ext>
            </p:extLst>
          </p:nvPr>
        </p:nvGraphicFramePr>
        <p:xfrm>
          <a:off x="1543651" y="4238625"/>
          <a:ext cx="2558738" cy="500063"/>
        </p:xfrm>
        <a:graphic>
          <a:graphicData uri="http://schemas.openxmlformats.org/presentationml/2006/ole">
            <mc:AlternateContent xmlns:mc="http://schemas.openxmlformats.org/markup-compatibility/2006">
              <mc:Choice xmlns:v="urn:schemas-microsoft-com:vml" Requires="v">
                <p:oleObj spid="_x0000_s2098" name="Equation" r:id="rId3" imgW="1295280" imgH="253800" progId="Equation.DSMT4">
                  <p:embed/>
                </p:oleObj>
              </mc:Choice>
              <mc:Fallback>
                <p:oleObj name="Equation" r:id="rId3" imgW="1295280" imgH="253800" progId="Equation.DSMT4">
                  <p:embed/>
                  <p:pic>
                    <p:nvPicPr>
                      <p:cNvPr id="0" name="Object 2"/>
                      <p:cNvPicPr>
                        <a:picLocks noChangeAspect="1" noChangeArrowheads="1"/>
                      </p:cNvPicPr>
                      <p:nvPr/>
                    </p:nvPicPr>
                    <p:blipFill>
                      <a:blip r:embed="rId4"/>
                      <a:srcRect/>
                      <a:stretch>
                        <a:fillRect/>
                      </a:stretch>
                    </p:blipFill>
                    <p:spPr bwMode="auto">
                      <a:xfrm>
                        <a:off x="1543651" y="4238625"/>
                        <a:ext cx="2558738" cy="5000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78479573"/>
              </p:ext>
            </p:extLst>
          </p:nvPr>
        </p:nvGraphicFramePr>
        <p:xfrm>
          <a:off x="5101540" y="4238625"/>
          <a:ext cx="2393048" cy="500063"/>
        </p:xfrm>
        <a:graphic>
          <a:graphicData uri="http://schemas.openxmlformats.org/presentationml/2006/ole">
            <mc:AlternateContent xmlns:mc="http://schemas.openxmlformats.org/markup-compatibility/2006">
              <mc:Choice xmlns:v="urn:schemas-microsoft-com:vml" Requires="v">
                <p:oleObj spid="_x0000_s2099" name="Equation" r:id="rId5" imgW="1193760" imgH="241200" progId="Equation.DSMT4">
                  <p:embed/>
                </p:oleObj>
              </mc:Choice>
              <mc:Fallback>
                <p:oleObj name="Equation" r:id="rId5" imgW="1193760" imgH="241200" progId="Equation.DSMT4">
                  <p:embed/>
                  <p:pic>
                    <p:nvPicPr>
                      <p:cNvPr id="0" name="Object 2"/>
                      <p:cNvPicPr>
                        <a:picLocks noChangeAspect="1" noChangeArrowheads="1"/>
                      </p:cNvPicPr>
                      <p:nvPr/>
                    </p:nvPicPr>
                    <p:blipFill>
                      <a:blip r:embed="rId6"/>
                      <a:srcRect/>
                      <a:stretch>
                        <a:fillRect/>
                      </a:stretch>
                    </p:blipFill>
                    <p:spPr bwMode="auto">
                      <a:xfrm>
                        <a:off x="5101540" y="4238625"/>
                        <a:ext cx="2393048" cy="500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3153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a:t>
            </a:r>
            <a:r>
              <a:rPr lang="en-US" baseline="-25000" dirty="0" err="1"/>
              <a:t>sp</a:t>
            </a:r>
            <a:r>
              <a:rPr lang="en-US" dirty="0"/>
              <a:t> and Precipitate Formation</a:t>
            </a:r>
          </a:p>
        </p:txBody>
      </p:sp>
      <p:sp>
        <p:nvSpPr>
          <p:cNvPr id="3" name="Content Placeholder 2"/>
          <p:cNvSpPr>
            <a:spLocks noGrp="1"/>
          </p:cNvSpPr>
          <p:nvPr>
            <p:ph idx="1"/>
          </p:nvPr>
        </p:nvSpPr>
        <p:spPr>
          <a:xfrm>
            <a:off x="628650" y="1662545"/>
            <a:ext cx="7886700" cy="4457700"/>
          </a:xfrm>
        </p:spPr>
        <p:txBody>
          <a:bodyPr/>
          <a:lstStyle/>
          <a:p>
            <a:pPr>
              <a:spcBef>
                <a:spcPts val="600"/>
              </a:spcBef>
              <a:buClr>
                <a:schemeClr val="accent3"/>
              </a:buClr>
              <a:buFont typeface="Arial" panose="020B0604020202020204" pitchFamily="34" charset="0"/>
              <a:buChar char="•"/>
            </a:pPr>
            <a:r>
              <a:rPr lang="en-US" dirty="0">
                <a:solidFill>
                  <a:schemeClr val="accent3"/>
                </a:solidFill>
              </a:rPr>
              <a:t>The relative magnitude of Q vs. </a:t>
            </a:r>
            <a:r>
              <a:rPr lang="en-US" i="1" dirty="0" err="1">
                <a:solidFill>
                  <a:schemeClr val="accent3"/>
                </a:solidFill>
              </a:rPr>
              <a:t>K</a:t>
            </a:r>
            <a:r>
              <a:rPr lang="en-US" baseline="-25000" dirty="0" err="1">
                <a:solidFill>
                  <a:schemeClr val="accent3"/>
                </a:solidFill>
              </a:rPr>
              <a:t>sp</a:t>
            </a:r>
            <a:r>
              <a:rPr lang="en-US" dirty="0">
                <a:solidFill>
                  <a:schemeClr val="accent3"/>
                </a:solidFill>
              </a:rPr>
              <a:t> will indicate whether or not a precipitate will form.</a:t>
            </a:r>
          </a:p>
          <a:p>
            <a:pPr>
              <a:spcBef>
                <a:spcPts val="600"/>
              </a:spcBef>
              <a:buClr>
                <a:schemeClr val="accent3"/>
              </a:buClr>
              <a:buFont typeface="Arial" panose="020B0604020202020204" pitchFamily="34" charset="0"/>
              <a:buChar char="•"/>
            </a:pPr>
            <a:endParaRPr lang="en-US" dirty="0">
              <a:solidFill>
                <a:schemeClr val="accent3"/>
              </a:solidFill>
            </a:endParaRPr>
          </a:p>
          <a:p>
            <a:pPr marL="0" indent="0" algn="ctr">
              <a:buNone/>
            </a:pPr>
            <a:r>
              <a:rPr lang="en-US" dirty="0">
                <a:sym typeface="Wingdings" charset="2"/>
              </a:rPr>
              <a:t>SrCrO</a:t>
            </a:r>
            <a:r>
              <a:rPr lang="en-US" baseline="-25000" dirty="0">
                <a:sym typeface="Wingdings" charset="2"/>
              </a:rPr>
              <a:t>4</a:t>
            </a:r>
            <a:r>
              <a:rPr lang="en-US" dirty="0">
                <a:sym typeface="Wingdings" charset="2"/>
              </a:rPr>
              <a:t>(</a:t>
            </a:r>
            <a:r>
              <a:rPr lang="en-US" i="1" dirty="0">
                <a:sym typeface="Wingdings" charset="2"/>
              </a:rPr>
              <a:t>s</a:t>
            </a:r>
            <a:r>
              <a:rPr lang="en-US" dirty="0">
                <a:sym typeface="Wingdings" charset="2"/>
              </a:rPr>
              <a:t>) </a:t>
            </a:r>
            <a:r>
              <a:rPr lang="en-US" b="1" dirty="0">
                <a:latin typeface="Osaka" charset="-128"/>
                <a:ea typeface="ヒラギノ角ゴ Pro W3" charset="-128"/>
              </a:rPr>
              <a:t>⇌</a:t>
            </a:r>
            <a:r>
              <a:rPr lang="en-US" dirty="0">
                <a:latin typeface="Times New Roman"/>
                <a:cs typeface="Times New Roman"/>
                <a:sym typeface="Wingdings" charset="2"/>
              </a:rPr>
              <a:t> </a:t>
            </a:r>
            <a:r>
              <a:rPr lang="en-US" dirty="0"/>
              <a:t>Sr</a:t>
            </a:r>
            <a:r>
              <a:rPr lang="en-US" baseline="30000" dirty="0"/>
              <a:t>2+ </a:t>
            </a:r>
            <a:r>
              <a:rPr lang="en-US" dirty="0"/>
              <a:t>(</a:t>
            </a:r>
            <a:r>
              <a:rPr lang="en-US" i="1" dirty="0" err="1"/>
              <a:t>aq</a:t>
            </a:r>
            <a:r>
              <a:rPr lang="en-US" dirty="0"/>
              <a:t>) + CrO</a:t>
            </a:r>
            <a:r>
              <a:rPr lang="en-US" baseline="-25000" dirty="0"/>
              <a:t>4</a:t>
            </a:r>
            <a:r>
              <a:rPr lang="en-US" baseline="30000" dirty="0"/>
              <a:t>2–</a:t>
            </a:r>
            <a:r>
              <a:rPr lang="en-US" dirty="0"/>
              <a:t>(</a:t>
            </a:r>
            <a:r>
              <a:rPr lang="en-US" i="1" dirty="0" err="1"/>
              <a:t>aq</a:t>
            </a:r>
            <a:r>
              <a:rPr lang="en-US" dirty="0"/>
              <a:t>) </a:t>
            </a:r>
            <a:endParaRPr lang="en-US" dirty="0">
              <a:sym typeface="Wingdings" charset="2"/>
            </a:endParaRPr>
          </a:p>
          <a:p>
            <a:endParaRPr lang="en-US" dirty="0"/>
          </a:p>
          <a:p>
            <a:r>
              <a:rPr lang="en-US" b="1" dirty="0"/>
              <a:t>If Q &gt; </a:t>
            </a:r>
            <a:r>
              <a:rPr lang="en-US" b="1" i="1" dirty="0" err="1"/>
              <a:t>K</a:t>
            </a:r>
            <a:r>
              <a:rPr lang="en-US" b="1" baseline="-25000" dirty="0" err="1"/>
              <a:t>sp</a:t>
            </a:r>
            <a:r>
              <a:rPr lang="en-US" b="1" dirty="0"/>
              <a:t>, a precipitate will form</a:t>
            </a:r>
            <a:r>
              <a:rPr lang="en-US" dirty="0"/>
              <a:t>, decreasing the ion concentrations until equilibrium is established.</a:t>
            </a:r>
          </a:p>
          <a:p>
            <a:endParaRPr lang="en-US" dirty="0"/>
          </a:p>
          <a:p>
            <a:r>
              <a:rPr lang="en-US" b="1" dirty="0"/>
              <a:t>If Q &lt; </a:t>
            </a:r>
            <a:r>
              <a:rPr lang="en-US" b="1" i="1" dirty="0" err="1"/>
              <a:t>K</a:t>
            </a:r>
            <a:r>
              <a:rPr lang="en-US" b="1" baseline="-25000" dirty="0" err="1"/>
              <a:t>sp</a:t>
            </a:r>
            <a:r>
              <a:rPr lang="en-US" b="1" dirty="0"/>
              <a:t>, the solution is unsaturated</a:t>
            </a:r>
            <a:r>
              <a:rPr lang="en-US" dirty="0"/>
              <a:t>,</a:t>
            </a:r>
            <a:r>
              <a:rPr lang="en-US" b="1" dirty="0"/>
              <a:t> </a:t>
            </a:r>
            <a:r>
              <a:rPr lang="en-US" dirty="0"/>
              <a:t>no precipitate will form, and if desired more compound can be dissolved. </a:t>
            </a:r>
          </a:p>
          <a:p>
            <a:endParaRPr lang="en-US" dirty="0"/>
          </a:p>
          <a:p>
            <a:r>
              <a:rPr lang="en-US" b="1" dirty="0"/>
              <a:t>If Q = </a:t>
            </a:r>
            <a:r>
              <a:rPr lang="en-US" b="1" i="1" dirty="0" err="1"/>
              <a:t>K</a:t>
            </a:r>
            <a:r>
              <a:rPr lang="en-US" b="1" baseline="-25000" dirty="0" err="1"/>
              <a:t>sp</a:t>
            </a:r>
            <a:r>
              <a:rPr lang="en-US" b="1" dirty="0"/>
              <a:t>, the solution is saturated</a:t>
            </a:r>
            <a:r>
              <a:rPr lang="en-US" dirty="0"/>
              <a:t>,</a:t>
            </a:r>
            <a:r>
              <a:rPr lang="en-US" b="1" dirty="0"/>
              <a:t> </a:t>
            </a:r>
            <a:r>
              <a:rPr lang="en-US" dirty="0"/>
              <a:t>just at the point of precipitation.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54301984"/>
              </p:ext>
            </p:extLst>
          </p:nvPr>
        </p:nvGraphicFramePr>
        <p:xfrm>
          <a:off x="1439141" y="975881"/>
          <a:ext cx="2559050" cy="500063"/>
        </p:xfrm>
        <a:graphic>
          <a:graphicData uri="http://schemas.openxmlformats.org/presentationml/2006/ole">
            <mc:AlternateContent xmlns:mc="http://schemas.openxmlformats.org/markup-compatibility/2006">
              <mc:Choice xmlns:v="urn:schemas-microsoft-com:vml" Requires="v">
                <p:oleObj spid="_x0000_s3118" name="Equation" r:id="rId3" imgW="1295280" imgH="253800" progId="Equation.DSMT4">
                  <p:embed/>
                </p:oleObj>
              </mc:Choice>
              <mc:Fallback>
                <p:oleObj name="Equation" r:id="rId3" imgW="1295280" imgH="2538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141" y="975881"/>
                        <a:ext cx="255905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85998415"/>
              </p:ext>
            </p:extLst>
          </p:nvPr>
        </p:nvGraphicFramePr>
        <p:xfrm>
          <a:off x="4998316" y="955965"/>
          <a:ext cx="2392363" cy="500063"/>
        </p:xfrm>
        <a:graphic>
          <a:graphicData uri="http://schemas.openxmlformats.org/presentationml/2006/ole">
            <mc:AlternateContent xmlns:mc="http://schemas.openxmlformats.org/markup-compatibility/2006">
              <mc:Choice xmlns:v="urn:schemas-microsoft-com:vml" Requires="v">
                <p:oleObj spid="_x0000_s3119" name="Equation" r:id="rId5" imgW="1193760" imgH="241200" progId="Equation.DSMT4">
                  <p:embed/>
                </p:oleObj>
              </mc:Choice>
              <mc:Fallback>
                <p:oleObj name="Equation" r:id="rId5" imgW="1193760" imgH="24120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8316" y="955965"/>
                        <a:ext cx="239236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15369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p:txBody>
          <a:bodyPr/>
          <a:lstStyle/>
          <a:p>
            <a:r>
              <a:rPr lang="en-US" dirty="0"/>
              <a:t>15.1 Precipitation and Dissolution</a:t>
            </a:r>
          </a:p>
          <a:p>
            <a:r>
              <a:rPr lang="en-US" dirty="0"/>
              <a:t>15.2 Lewis Acids and Bases </a:t>
            </a:r>
          </a:p>
          <a:p>
            <a:r>
              <a:rPr lang="en-US" dirty="0"/>
              <a:t>15.3 Coupled Equilibria</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85889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Selective Precipitation</a:t>
            </a:r>
          </a:p>
        </p:txBody>
      </p:sp>
      <p:sp>
        <p:nvSpPr>
          <p:cNvPr id="3" name="Content Placeholder 2"/>
          <p:cNvSpPr>
            <a:spLocks noGrp="1"/>
          </p:cNvSpPr>
          <p:nvPr>
            <p:ph idx="1"/>
          </p:nvPr>
        </p:nvSpPr>
        <p:spPr>
          <a:xfrm>
            <a:off x="628650" y="955965"/>
            <a:ext cx="7886700" cy="4769426"/>
          </a:xfrm>
        </p:spPr>
        <p:txBody>
          <a:bodyPr>
            <a:normAutofit/>
          </a:bodyPr>
          <a:lstStyle/>
          <a:p>
            <a:r>
              <a:rPr lang="en-US" dirty="0"/>
              <a:t>Consider a solution of two cations.</a:t>
            </a:r>
          </a:p>
          <a:p>
            <a:pPr lvl="1"/>
            <a:r>
              <a:rPr lang="en-US" dirty="0"/>
              <a:t>One way to separate the cations is to add an anion that will form a precipitate with only one of them.</a:t>
            </a:r>
          </a:p>
          <a:p>
            <a:pPr lvl="1"/>
            <a:r>
              <a:rPr lang="en-US" dirty="0"/>
              <a:t>The precipitate can then be removed by filtration. </a:t>
            </a:r>
          </a:p>
          <a:p>
            <a:pPr lvl="1"/>
            <a:r>
              <a:rPr lang="en-US" dirty="0"/>
              <a:t>The other cation will remain in the filtrate. </a:t>
            </a:r>
          </a:p>
          <a:p>
            <a:pPr lvl="1"/>
            <a:r>
              <a:rPr lang="en-US" dirty="0"/>
              <a:t>This approach is called </a:t>
            </a:r>
            <a:r>
              <a:rPr lang="en-US" b="1" dirty="0"/>
              <a:t>selective precipitation</a:t>
            </a:r>
            <a:r>
              <a:rPr lang="en-US" dirty="0"/>
              <a:t>, and is often used as a method of purification. </a:t>
            </a:r>
          </a:p>
          <a:p>
            <a:endParaRPr lang="en-US" dirty="0"/>
          </a:p>
        </p:txBody>
      </p:sp>
    </p:spTree>
    <p:extLst>
      <p:ext uri="{BB962C8B-B14F-4D97-AF65-F5344CB8AC3E}">
        <p14:creationId xmlns:p14="http://schemas.microsoft.com/office/powerpoint/2010/main" val="230960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Line 2">
            <a:extLst>
              <a:ext uri="{FF2B5EF4-FFF2-40B4-BE49-F238E27FC236}">
                <a16:creationId xmlns:a16="http://schemas.microsoft.com/office/drawing/2014/main" id="{E7ABEFB8-A831-4CCD-B48F-EB5C3282D992}"/>
              </a:ext>
            </a:extLst>
          </p:cNvPr>
          <p:cNvSpPr>
            <a:spLocks noChangeShapeType="1"/>
          </p:cNvSpPr>
          <p:nvPr/>
        </p:nvSpPr>
        <p:spPr bwMode="auto">
          <a:xfrm>
            <a:off x="419100" y="12954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8067" name="Rectangle 3">
            <a:extLst>
              <a:ext uri="{FF2B5EF4-FFF2-40B4-BE49-F238E27FC236}">
                <a16:creationId xmlns:a16="http://schemas.microsoft.com/office/drawing/2014/main" id="{951A25A3-43AE-494B-BFB8-053102AA18C0}"/>
              </a:ext>
            </a:extLst>
          </p:cNvPr>
          <p:cNvSpPr>
            <a:spLocks noChangeArrowheads="1"/>
          </p:cNvSpPr>
          <p:nvPr/>
        </p:nvSpPr>
        <p:spPr bwMode="auto">
          <a:xfrm>
            <a:off x="338138" y="396875"/>
            <a:ext cx="813911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01938" indent="-2801938">
              <a:defRPr sz="1600">
                <a:solidFill>
                  <a:schemeClr val="tx1"/>
                </a:solidFill>
                <a:latin typeface="Times New Roman" panose="02020603050405020304" pitchFamily="18" charset="0"/>
                <a:ea typeface="ＭＳ Ｐゴシック" panose="020B0600070205080204" pitchFamily="34" charset="-128"/>
              </a:defRPr>
            </a:lvl1pPr>
            <a:lvl2pPr marL="40506650" indent="-37474525">
              <a:defRPr sz="1600">
                <a:solidFill>
                  <a:schemeClr val="tx1"/>
                </a:solidFill>
                <a:latin typeface="Times New Roman" panose="02020603050405020304" pitchFamily="18" charset="0"/>
                <a:ea typeface="ＭＳ Ｐゴシック" panose="020B0600070205080204" pitchFamily="34" charset="-128"/>
              </a:defRPr>
            </a:lvl2pPr>
            <a:lvl3pPr marL="40620950" indent="-50787300">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marL="2801938" marR="0" lvl="0" indent="-2801938" algn="l" defTabSz="914400" rtl="0" eaLnBrk="1" fontAlgn="auto" latinLnBrk="0" hangingPunct="1">
              <a:lnSpc>
                <a:spcPct val="100000"/>
              </a:lnSpc>
              <a:spcBef>
                <a:spcPts val="0"/>
              </a:spcBef>
              <a:spcAft>
                <a:spcPts val="0"/>
              </a:spcAft>
              <a:buClrTx/>
              <a:buSzTx/>
              <a:buFontTx/>
              <a:buNone/>
              <a:tabLst/>
              <a:defRPr/>
            </a:pPr>
            <a:r>
              <a:rPr kumimoji="0" lang="en-US" altLang="en-US" sz="2000" b="1" i="0" u="none" strike="noStrike" kern="1200" cap="none" spc="0" normalizeH="0" baseline="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Sample Exercise </a:t>
            </a:r>
            <a:r>
              <a:rPr kumimoji="0" lang="en-US" altLang="en-US" sz="2000" b="1" i="0" u="none" strike="noStrike" kern="1200" cap="none" spc="0" normalizeH="0" baseline="0" noProof="0" dirty="0">
                <a:ln>
                  <a:noFill/>
                </a:ln>
                <a:solidFill>
                  <a:srgbClr val="4C4BE5"/>
                </a:solidFill>
                <a:effectLst/>
                <a:uLnTx/>
                <a:uFillTx/>
                <a:latin typeface="Arial" panose="020B0604020202020204" pitchFamily="34" charset="0"/>
                <a:ea typeface="ＭＳ Ｐゴシック" panose="020B0600070205080204" pitchFamily="34" charset="-128"/>
                <a:cs typeface="+mn-cs"/>
              </a:rPr>
              <a:t> </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Predicting Whether a Precipitate Forms</a:t>
            </a:r>
          </a:p>
        </p:txBody>
      </p:sp>
      <p:sp>
        <p:nvSpPr>
          <p:cNvPr id="88068" name="Line 7">
            <a:extLst>
              <a:ext uri="{FF2B5EF4-FFF2-40B4-BE49-F238E27FC236}">
                <a16:creationId xmlns:a16="http://schemas.microsoft.com/office/drawing/2014/main" id="{2FD0EA6B-5409-4761-982B-2BE08F239C47}"/>
              </a:ext>
            </a:extLst>
          </p:cNvPr>
          <p:cNvSpPr>
            <a:spLocks noChangeShapeType="1"/>
          </p:cNvSpPr>
          <p:nvPr/>
        </p:nvSpPr>
        <p:spPr bwMode="auto">
          <a:xfrm>
            <a:off x="304800" y="304800"/>
            <a:ext cx="0" cy="495300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8069" name="Text Box 8">
            <a:extLst>
              <a:ext uri="{FF2B5EF4-FFF2-40B4-BE49-F238E27FC236}">
                <a16:creationId xmlns:a16="http://schemas.microsoft.com/office/drawing/2014/main" id="{D4D51A19-0658-464F-8434-8F3ACDCD09A0}"/>
              </a:ext>
            </a:extLst>
          </p:cNvPr>
          <p:cNvSpPr txBox="1">
            <a:spLocks noChangeArrowheads="1"/>
          </p:cNvSpPr>
          <p:nvPr/>
        </p:nvSpPr>
        <p:spPr bwMode="auto">
          <a:xfrm>
            <a:off x="333375" y="914400"/>
            <a:ext cx="8353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37931725"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a:defRPr sz="16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Does a precipitate form when 0.10 L of 8.0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10</a:t>
            </a:r>
            <a:r>
              <a:rPr kumimoji="0" lang="en-US" altLang="en-US" sz="2400" b="0" i="0" u="none" strike="noStrike" kern="1200" cap="none" spc="0" normalizeH="0" baseline="30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3</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a:t>
            </a:r>
            <a:r>
              <a:rPr kumimoji="0" lang="en-US" altLang="en-US" sz="2400" b="0" i="1"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M</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Pb(NO</a:t>
            </a:r>
            <a:r>
              <a:rPr kumimoji="0" lang="en-US" alt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3</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r>
              <a:rPr kumimoji="0" lang="en-US" alt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2</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is added to 0.40 L of 5.0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10</a:t>
            </a:r>
            <a:r>
              <a:rPr kumimoji="0" lang="en-US" altLang="en-US" sz="2400" b="0" i="0" u="none" strike="noStrike" kern="1200" cap="none" spc="0" normalizeH="0" baseline="30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3</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a:t>
            </a:r>
            <a:r>
              <a:rPr kumimoji="0" lang="en-US" altLang="en-US" sz="2400" b="0" i="1"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M</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Na</a:t>
            </a:r>
            <a:r>
              <a:rPr kumimoji="0" lang="en-US" alt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2</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SO</a:t>
            </a:r>
            <a:r>
              <a:rPr kumimoji="0" lang="en-US" alt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4</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p>
        </p:txBody>
      </p:sp>
      <p:sp>
        <p:nvSpPr>
          <p:cNvPr id="88070" name="Line 9">
            <a:extLst>
              <a:ext uri="{FF2B5EF4-FFF2-40B4-BE49-F238E27FC236}">
                <a16:creationId xmlns:a16="http://schemas.microsoft.com/office/drawing/2014/main" id="{7787E127-9BAC-411A-9712-22DE199F2881}"/>
              </a:ext>
            </a:extLst>
          </p:cNvPr>
          <p:cNvSpPr>
            <a:spLocks noChangeShapeType="1"/>
          </p:cNvSpPr>
          <p:nvPr/>
        </p:nvSpPr>
        <p:spPr bwMode="auto">
          <a:xfrm>
            <a:off x="295275" y="314325"/>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88071" name="Line 10">
            <a:extLst>
              <a:ext uri="{FF2B5EF4-FFF2-40B4-BE49-F238E27FC236}">
                <a16:creationId xmlns:a16="http://schemas.microsoft.com/office/drawing/2014/main" id="{B13EE823-0655-472D-A0A5-81CF87EDD6C7}"/>
              </a:ext>
            </a:extLst>
          </p:cNvPr>
          <p:cNvSpPr>
            <a:spLocks noChangeShapeType="1"/>
          </p:cNvSpPr>
          <p:nvPr/>
        </p:nvSpPr>
        <p:spPr bwMode="auto">
          <a:xfrm>
            <a:off x="295275" y="5257800"/>
            <a:ext cx="457200"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5461" name="Text Box 5">
            <a:extLst>
              <a:ext uri="{FF2B5EF4-FFF2-40B4-BE49-F238E27FC236}">
                <a16:creationId xmlns:a16="http://schemas.microsoft.com/office/drawing/2014/main" id="{043F2A95-1FAC-4B8E-9B1E-39FCE29A5A6B}"/>
              </a:ext>
            </a:extLst>
          </p:cNvPr>
          <p:cNvSpPr txBox="1">
            <a:spLocks noChangeArrowheads="1"/>
          </p:cNvSpPr>
          <p:nvPr/>
        </p:nvSpPr>
        <p:spPr bwMode="auto">
          <a:xfrm>
            <a:off x="333375" y="1690687"/>
            <a:ext cx="820102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175" indent="-3175">
              <a:defRPr sz="1600">
                <a:solidFill>
                  <a:schemeClr val="tx1"/>
                </a:solidFill>
                <a:latin typeface="Times New Roman" panose="02020603050405020304" pitchFamily="18" charset="0"/>
                <a:ea typeface="ＭＳ Ｐゴシック" panose="020B0600070205080204" pitchFamily="34" charset="-128"/>
              </a:defRPr>
            </a:lvl1pPr>
            <a:lvl2pPr marL="37936488" indent="-37474525">
              <a:defRPr sz="1600">
                <a:solidFill>
                  <a:schemeClr val="tx1"/>
                </a:solidFill>
                <a:latin typeface="Times New Roman" panose="02020603050405020304" pitchFamily="18" charset="0"/>
                <a:ea typeface="ＭＳ Ｐゴシック" panose="020B0600070205080204" pitchFamily="34" charset="-128"/>
              </a:defRPr>
            </a:lvl2pPr>
            <a:lvl3pPr>
              <a:defRPr sz="1600">
                <a:solidFill>
                  <a:schemeClr val="tx1"/>
                </a:solidFill>
                <a:latin typeface="Times New Roman" panose="02020603050405020304" pitchFamily="18" charset="0"/>
                <a:ea typeface="ＭＳ Ｐゴシック" panose="020B0600070205080204" pitchFamily="34" charset="-128"/>
              </a:defRPr>
            </a:lvl3pPr>
            <a:lvl4pPr>
              <a:defRPr sz="1600">
                <a:solidFill>
                  <a:schemeClr val="tx1"/>
                </a:solidFill>
                <a:latin typeface="Times New Roman" panose="02020603050405020304" pitchFamily="18" charset="0"/>
                <a:ea typeface="ＭＳ Ｐゴシック" panose="020B0600070205080204" pitchFamily="34" charset="-128"/>
              </a:defRPr>
            </a:lvl4pPr>
            <a:lvl5pPr marL="38279388" indent="-50787300">
              <a:defRPr sz="1600">
                <a:solidFill>
                  <a:schemeClr val="tx1"/>
                </a:solidFill>
                <a:latin typeface="Times New Roman" panose="02020603050405020304" pitchFamily="18" charset="0"/>
                <a:ea typeface="ＭＳ Ｐゴシック" panose="020B0600070205080204" pitchFamily="34" charset="-128"/>
              </a:defRPr>
            </a:lvl5pPr>
            <a:lvl6pPr marL="387365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391937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96509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40108188" indent="-50787300" eaLnBrk="0" fontAlgn="base" hangingPunct="0">
              <a:spcBef>
                <a:spcPct val="5000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marL="3175" marR="0" lvl="0" indent="-3175" algn="l" defTabSz="914400" rtl="0" eaLnBrk="1" fontAlgn="auto" latinLnBrk="0" hangingPunct="1">
              <a:lnSpc>
                <a:spcPct val="100000"/>
              </a:lnSpc>
              <a:spcBef>
                <a:spcPct val="0"/>
              </a:spcBef>
              <a:spcAft>
                <a:spcPts val="0"/>
              </a:spcAft>
              <a:buClrTx/>
              <a:buSzTx/>
              <a:buFontTx/>
              <a:buNone/>
              <a:tabLst/>
              <a:defRPr/>
            </a:pPr>
            <a:r>
              <a:rPr kumimoji="0" lang="en-US" altLang="en-US" sz="1600" b="1" i="0" u="none" strike="noStrike" kern="1200" cap="none" spc="0" normalizeH="0" baseline="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 The </a:t>
            </a:r>
            <a:r>
              <a:rPr kumimoji="0" lang="en-US" altLang="en-US" sz="1600" b="1" i="0" u="none" strike="noStrike" kern="1200" cap="none" spc="0" normalizeH="0" baseline="0" noProof="0" dirty="0" err="1">
                <a:ln>
                  <a:noFill/>
                </a:ln>
                <a:solidFill>
                  <a:srgbClr val="3366FF"/>
                </a:solidFill>
                <a:effectLst/>
                <a:uLnTx/>
                <a:uFillTx/>
                <a:latin typeface="Arial" panose="020B0604020202020204" pitchFamily="34" charset="0"/>
                <a:ea typeface="ＭＳ Ｐゴシック" panose="020B0600070205080204" pitchFamily="34" charset="-128"/>
                <a:cs typeface="+mn-cs"/>
              </a:rPr>
              <a:t>Ksp</a:t>
            </a:r>
            <a:r>
              <a:rPr kumimoji="0" lang="en-US" altLang="en-US" sz="1600" b="1" i="0" u="none" strike="noStrike" kern="1200" cap="none" spc="0" normalizeH="0" baseline="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 of PbSO</a:t>
            </a:r>
            <a:r>
              <a:rPr kumimoji="0" lang="en-US" altLang="en-US" sz="1600" b="1" i="0" u="none" strike="noStrike" kern="1200" cap="none" spc="0" normalizeH="0" baseline="-2500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4</a:t>
            </a:r>
            <a:r>
              <a:rPr kumimoji="0" lang="en-US" altLang="en-US" sz="1600" b="1" i="0" u="none" strike="noStrike" kern="1200" cap="none" spc="0" normalizeH="0" baseline="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  is  6.3 x 10</a:t>
            </a:r>
            <a:r>
              <a:rPr kumimoji="0" lang="en-US" altLang="en-US" sz="1600" b="1" i="0" u="none" strike="noStrike" kern="1200" cap="none" spc="0" normalizeH="0" baseline="3000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-7</a:t>
            </a:r>
            <a:r>
              <a:rPr kumimoji="0" lang="en-US" altLang="en-US" sz="1600" b="0" i="0" u="none" strike="noStrike" kern="1200" cap="none" spc="0" normalizeH="0" baseline="0" noProof="0" dirty="0">
                <a:ln>
                  <a:noFill/>
                </a:ln>
                <a:solidFill>
                  <a:srgbClr val="3366FF"/>
                </a:solidFill>
                <a:effectLst/>
                <a:uLnTx/>
                <a:uFillTx/>
                <a:latin typeface="Arial" panose="020B0604020202020204" pitchFamily="34" charset="0"/>
                <a:ea typeface="ＭＳ Ｐゴシック" panose="020B0600070205080204" pitchFamily="34" charset="-128"/>
                <a:cs typeface="+mn-cs"/>
              </a:rPr>
              <a:t>  </a:t>
            </a:r>
            <a:r>
              <a:rPr kumimoji="0" lang="en-US" alt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endPar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endParaRPr>
          </a:p>
          <a:p>
            <a:pPr marL="3175" marR="0" lvl="0" indent="-3175" algn="l" defTabSz="914400" rtl="0" eaLnBrk="1" fontAlgn="auto" latinLnBrk="0" hangingPunct="1">
              <a:lnSpc>
                <a:spcPct val="100000"/>
              </a:lnSpc>
              <a:spcBef>
                <a:spcPct val="25000"/>
              </a:spcBef>
              <a:spcAft>
                <a:spcPts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Plan</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We should determine the concentrations of all ions just after the solutions are mixed and compare the value of </a:t>
            </a:r>
            <a:r>
              <a:rPr kumimoji="0" lang="en-US" altLang="en-US" sz="2000" b="0" i="1"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Q</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with </a:t>
            </a:r>
            <a:r>
              <a:rPr kumimoji="0" lang="en-US" altLang="en-US" sz="2000" b="0" i="1" u="none" strike="noStrike" kern="1200" cap="none" spc="0" normalizeH="0" baseline="0" noProof="0" dirty="0" err="1">
                <a:ln>
                  <a:noFill/>
                </a:ln>
                <a:solidFill>
                  <a:srgbClr val="000000"/>
                </a:solidFill>
                <a:effectLst/>
                <a:uLnTx/>
                <a:uFillTx/>
                <a:latin typeface="Times New Roman" panose="02020603050405020304" pitchFamily="18" charset="0"/>
                <a:ea typeface="ＭＳ Ｐゴシック" panose="020B0600070205080204" pitchFamily="34" charset="-128"/>
                <a:cs typeface="+mn-cs"/>
              </a:rPr>
              <a:t>K</a:t>
            </a:r>
            <a:r>
              <a:rPr kumimoji="0" lang="en-US" altLang="en-US" sz="2000" b="0" i="1" u="none" strike="noStrike" kern="1200" cap="none" spc="0" normalizeH="0" baseline="-25000" noProof="0" dirty="0" err="1">
                <a:ln>
                  <a:noFill/>
                </a:ln>
                <a:solidFill>
                  <a:srgbClr val="000000"/>
                </a:solidFill>
                <a:effectLst/>
                <a:uLnTx/>
                <a:uFillTx/>
                <a:latin typeface="Times New Roman" panose="02020603050405020304" pitchFamily="18" charset="0"/>
                <a:ea typeface="ＭＳ Ｐゴシック" panose="020B0600070205080204" pitchFamily="34" charset="-128"/>
                <a:cs typeface="+mn-cs"/>
              </a:rPr>
              <a:t>sp</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for any potentially insoluble product.   PbSO</a:t>
            </a:r>
            <a:r>
              <a:rPr kumimoji="0" lang="en-US" altLang="en-US" sz="2000" b="0" i="0" u="none" strike="noStrike" kern="1200" cap="none" spc="0" normalizeH="0" baseline="-25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4</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has a </a:t>
            </a:r>
            <a:r>
              <a:rPr kumimoji="0" lang="en-US" altLang="en-US" sz="2000" b="0" i="1" u="none" strike="noStrike" kern="1200" cap="none" spc="0" normalizeH="0" baseline="0" noProof="0" dirty="0" err="1">
                <a:ln>
                  <a:noFill/>
                </a:ln>
                <a:solidFill>
                  <a:srgbClr val="000000"/>
                </a:solidFill>
                <a:effectLst/>
                <a:uLnTx/>
                <a:uFillTx/>
                <a:latin typeface="Times New Roman" panose="02020603050405020304" pitchFamily="18" charset="0"/>
                <a:ea typeface="ＭＳ Ｐゴシック" panose="020B0600070205080204" pitchFamily="34" charset="-128"/>
                <a:cs typeface="+mn-cs"/>
              </a:rPr>
              <a:t>K</a:t>
            </a:r>
            <a:r>
              <a:rPr kumimoji="0" lang="en-US" altLang="en-US" sz="2000" b="0" i="1" u="none" strike="noStrike" kern="1200" cap="none" spc="0" normalizeH="0" baseline="-25000" noProof="0" dirty="0" err="1">
                <a:ln>
                  <a:noFill/>
                </a:ln>
                <a:solidFill>
                  <a:srgbClr val="000000"/>
                </a:solidFill>
                <a:effectLst/>
                <a:uLnTx/>
                <a:uFillTx/>
                <a:latin typeface="Times New Roman" panose="02020603050405020304" pitchFamily="18" charset="0"/>
                <a:ea typeface="ＭＳ Ｐゴシック" panose="020B0600070205080204" pitchFamily="34" charset="-128"/>
                <a:cs typeface="+mn-cs"/>
              </a:rPr>
              <a:t>sp</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of  6.3 </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 10</a:t>
            </a:r>
            <a:r>
              <a:rPr kumimoji="0" lang="en-US" altLang="en-US" sz="2000" b="0" i="0" u="none" strike="noStrike" kern="1200" cap="none" spc="0" normalizeH="0" baseline="30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7 </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(Appendix D) and will precipitate if the Pb</a:t>
            </a:r>
            <a:r>
              <a:rPr kumimoji="0" lang="en-US" altLang="en-US" sz="2000" b="0" i="0" u="none" strike="noStrike" kern="1200" cap="none" spc="0" normalizeH="0" baseline="30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+2 </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and SO</a:t>
            </a:r>
            <a:r>
              <a:rPr kumimoji="0" lang="en-US" altLang="en-US" sz="2000" b="0" i="0" u="none" strike="noStrike" kern="1200" cap="none" spc="0" normalizeH="0" baseline="-25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4</a:t>
            </a:r>
            <a:r>
              <a:rPr kumimoji="0" lang="en-US" altLang="en-US" sz="2000" b="0" i="0" u="none" strike="noStrike" kern="1200" cap="none" spc="0" normalizeH="0" baseline="30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2</a:t>
            </a:r>
            <a:r>
              <a:rPr kumimoji="0" lang="en-US" altLang="en-US" sz="2000" b="0" i="0" u="none" strike="noStrike" kern="1200" cap="none" spc="0" normalizeH="0" baseline="3000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sym typeface="Symbol" panose="05050102010706020507" pitchFamily="18" charset="2"/>
              </a:rPr>
              <a:t></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concentrations are high enough for </a:t>
            </a:r>
            <a:r>
              <a:rPr kumimoji="0" lang="en-US" altLang="en-US" sz="2000" b="0" i="1"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Q</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to exceed </a:t>
            </a:r>
            <a:r>
              <a:rPr kumimoji="0" lang="en-US" altLang="en-US" sz="2000" b="0" i="1" u="none" strike="noStrike" kern="1200" cap="none" spc="0" normalizeH="0" baseline="0" noProof="0" dirty="0" err="1">
                <a:ln>
                  <a:noFill/>
                </a:ln>
                <a:solidFill>
                  <a:srgbClr val="000000"/>
                </a:solidFill>
                <a:effectLst/>
                <a:uLnTx/>
                <a:uFillTx/>
                <a:latin typeface="Times New Roman" panose="02020603050405020304" pitchFamily="18" charset="0"/>
                <a:ea typeface="ＭＳ Ｐゴシック" panose="020B0600070205080204" pitchFamily="34" charset="-128"/>
                <a:cs typeface="+mn-cs"/>
              </a:rPr>
              <a:t>K</a:t>
            </a:r>
            <a:r>
              <a:rPr kumimoji="0" lang="en-US" altLang="en-US" sz="2000" b="0" i="1" u="none" strike="noStrike" kern="1200" cap="none" spc="0" normalizeH="0" baseline="-25000" noProof="0" dirty="0" err="1">
                <a:ln>
                  <a:noFill/>
                </a:ln>
                <a:solidFill>
                  <a:srgbClr val="000000"/>
                </a:solidFill>
                <a:effectLst/>
                <a:uLnTx/>
                <a:uFillTx/>
                <a:latin typeface="Times New Roman" panose="02020603050405020304" pitchFamily="18" charset="0"/>
                <a:ea typeface="ＭＳ Ｐゴシック" panose="020B0600070205080204" pitchFamily="34" charset="-128"/>
                <a:cs typeface="+mn-cs"/>
              </a:rPr>
              <a:t>sp</a:t>
            </a:r>
            <a:r>
              <a:rPr kumimoji="0" lang="en-US" alt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p>
          <a:p>
            <a:pPr marL="3175" marR="0" lvl="0" indent="-3175" algn="l" defTabSz="914400" rtl="0" eaLnBrk="1" fontAlgn="auto" latinLnBrk="0" hangingPunct="1">
              <a:lnSpc>
                <a:spcPct val="100000"/>
              </a:lnSpc>
              <a:spcBef>
                <a:spcPct val="25000"/>
              </a:spcBef>
              <a:spcAft>
                <a:spcPts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p>
          <a:p>
            <a:pPr marL="3175" marR="0" lvl="0" indent="-3175" algn="l" defTabSz="914400" rtl="0" eaLnBrk="1" fontAlgn="auto" latinLnBrk="0" hangingPunct="1">
              <a:lnSpc>
                <a:spcPct val="100000"/>
              </a:lnSpc>
              <a:spcBef>
                <a:spcPct val="25000"/>
              </a:spcBef>
              <a:spcAft>
                <a:spcPts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34" charset="-128"/>
              <a:cs typeface="+mn-cs"/>
            </a:endParaRPr>
          </a:p>
        </p:txBody>
      </p:sp>
      <p:sp>
        <p:nvSpPr>
          <p:cNvPr id="3" name="TextBox 2">
            <a:extLst>
              <a:ext uri="{FF2B5EF4-FFF2-40B4-BE49-F238E27FC236}">
                <a16:creationId xmlns:a16="http://schemas.microsoft.com/office/drawing/2014/main" id="{C875B590-9EF4-4385-800F-1DBB14E45A63}"/>
              </a:ext>
            </a:extLst>
          </p:cNvPr>
          <p:cNvSpPr txBox="1"/>
          <p:nvPr/>
        </p:nvSpPr>
        <p:spPr>
          <a:xfrm>
            <a:off x="419100" y="3505201"/>
            <a:ext cx="8420093"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We must find the molarity of each ion.  Those have changed, because the volume changes on mixing. The SIMPLEST way to find the new molarity    is   </a:t>
            </a:r>
            <a:r>
              <a:rPr kumimoji="0" lang="en-US" sz="2400" b="0" i="0" u="none" strike="noStrike" kern="1200" cap="none" spc="0" normalizeH="0" baseline="0" noProof="0" dirty="0" err="1">
                <a:ln>
                  <a:noFill/>
                </a:ln>
                <a:solidFill>
                  <a:srgbClr val="000000"/>
                </a:solidFill>
                <a:effectLst/>
                <a:uLnTx/>
                <a:uFillTx/>
                <a:latin typeface="Calibri" panose="020F0502020204030204"/>
                <a:ea typeface="+mn-ea"/>
                <a:cs typeface="+mn-cs"/>
              </a:rPr>
              <a:t>Mf</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   </a:t>
            </a:r>
            <a:r>
              <a:rPr kumimoji="0" lang="en-US" sz="2400" b="0" i="0" u="none" strike="noStrike" kern="1200" cap="none" spc="0" normalizeH="0" baseline="0" noProof="0" dirty="0" err="1">
                <a:ln>
                  <a:noFill/>
                </a:ln>
                <a:solidFill>
                  <a:srgbClr val="000000"/>
                </a:solidFill>
                <a:effectLst/>
                <a:uLnTx/>
                <a:uFillTx/>
                <a:latin typeface="Calibri" panose="020F0502020204030204"/>
                <a:ea typeface="+mn-ea"/>
                <a:cs typeface="+mn-cs"/>
              </a:rPr>
              <a:t>MiVi</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t>
            </a:r>
            <a:r>
              <a:rPr kumimoji="0" lang="en-US" sz="2400" b="0" i="0" u="none" strike="noStrike" kern="1200" cap="none" spc="0" normalizeH="0" baseline="0" noProof="0" dirty="0" err="1">
                <a:ln>
                  <a:noFill/>
                </a:ln>
                <a:solidFill>
                  <a:srgbClr val="000000"/>
                </a:solidFill>
                <a:effectLst/>
                <a:uLnTx/>
                <a:uFillTx/>
                <a:latin typeface="Calibri" panose="020F0502020204030204"/>
                <a:ea typeface="+mn-ea"/>
                <a:cs typeface="+mn-cs"/>
              </a:rPr>
              <a:t>Vf</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That is, the final molarity = the </a:t>
            </a:r>
            <a:r>
              <a:rPr kumimoji="0" lang="en-US" sz="2400" b="0" i="0" u="none" strike="noStrike" kern="1200" cap="none" spc="0" normalizeH="0" baseline="0" noProof="0" dirty="0" err="1">
                <a:ln>
                  <a:noFill/>
                </a:ln>
                <a:solidFill>
                  <a:srgbClr val="000000"/>
                </a:solidFill>
                <a:effectLst/>
                <a:uLnTx/>
                <a:uFillTx/>
                <a:latin typeface="Calibri" panose="020F0502020204030204"/>
                <a:ea typeface="+mn-ea"/>
                <a:cs typeface="+mn-cs"/>
              </a:rPr>
              <a:t>initil</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molarity times the original volume over the final volume.</a:t>
            </a:r>
          </a:p>
        </p:txBody>
      </p:sp>
    </p:spTree>
    <p:extLst>
      <p:ext uri="{BB962C8B-B14F-4D97-AF65-F5344CB8AC3E}">
        <p14:creationId xmlns:p14="http://schemas.microsoft.com/office/powerpoint/2010/main" val="109964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754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546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54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249C5B-CDAA-4B1D-A9D7-8169496522AC}"/>
              </a:ext>
            </a:extLst>
          </p:cNvPr>
          <p:cNvSpPr txBox="1"/>
          <p:nvPr/>
        </p:nvSpPr>
        <p:spPr>
          <a:xfrm>
            <a:off x="609600" y="609600"/>
            <a:ext cx="8229600" cy="3046988"/>
          </a:xfrm>
          <a:prstGeom prst="rect">
            <a:avLst/>
          </a:prstGeom>
          <a:noFill/>
        </p:spPr>
        <p:txBody>
          <a:bodyPr wrap="square" rtlCol="0">
            <a:spAutoFit/>
          </a:bodyPr>
          <a:lstStyle/>
          <a:p>
            <a:r>
              <a:rPr lang="en-US" sz="2400" dirty="0"/>
              <a:t>[Pb</a:t>
            </a:r>
            <a:r>
              <a:rPr lang="en-US" sz="2400" baseline="30000" dirty="0"/>
              <a:t>2+</a:t>
            </a:r>
            <a:r>
              <a:rPr lang="en-US" sz="2400" dirty="0"/>
              <a:t>]   = </a:t>
            </a:r>
            <a:r>
              <a:rPr lang="en-US" altLang="en-US" sz="2400" dirty="0"/>
              <a:t>0.10 L ( 8.0 </a:t>
            </a:r>
            <a:r>
              <a:rPr lang="en-US" altLang="en-US" sz="2400" dirty="0">
                <a:sym typeface="Symbol" panose="05050102010706020507" pitchFamily="18" charset="2"/>
              </a:rPr>
              <a:t> 10</a:t>
            </a:r>
            <a:r>
              <a:rPr lang="en-US" altLang="en-US" sz="2400" baseline="30000" dirty="0">
                <a:sym typeface="Symbol" panose="05050102010706020507" pitchFamily="18" charset="2"/>
              </a:rPr>
              <a:t>3</a:t>
            </a:r>
            <a:r>
              <a:rPr lang="en-US" altLang="en-US" sz="2400" dirty="0">
                <a:sym typeface="Symbol" panose="05050102010706020507" pitchFamily="18" charset="2"/>
              </a:rPr>
              <a:t>M)/0.50 L  =  1.6 x 10</a:t>
            </a:r>
            <a:r>
              <a:rPr lang="en-US" altLang="en-US" sz="2400" baseline="30000" dirty="0">
                <a:sym typeface="Symbol" panose="05050102010706020507" pitchFamily="18" charset="2"/>
              </a:rPr>
              <a:t>-3</a:t>
            </a:r>
            <a:r>
              <a:rPr lang="en-US" altLang="en-US" sz="2400" dirty="0">
                <a:sym typeface="Symbol" panose="05050102010706020507" pitchFamily="18" charset="2"/>
              </a:rPr>
              <a:t> M</a:t>
            </a:r>
          </a:p>
          <a:p>
            <a:endParaRPr lang="en-US" sz="2400" dirty="0">
              <a:sym typeface="Symbol" panose="05050102010706020507" pitchFamily="18" charset="2"/>
            </a:endParaRPr>
          </a:p>
          <a:p>
            <a:r>
              <a:rPr lang="en-US" altLang="en-US" sz="2400" dirty="0"/>
              <a:t>[SO</a:t>
            </a:r>
            <a:r>
              <a:rPr lang="en-US" altLang="en-US" sz="2400" baseline="-25000" dirty="0"/>
              <a:t>4</a:t>
            </a:r>
            <a:r>
              <a:rPr lang="en-US" altLang="en-US" sz="2400" baseline="30000" dirty="0"/>
              <a:t>2-</a:t>
            </a:r>
            <a:r>
              <a:rPr lang="en-US" altLang="en-US" sz="2400" dirty="0"/>
              <a:t>] =   0.40 L ( 5.0 </a:t>
            </a:r>
            <a:r>
              <a:rPr lang="en-US" altLang="en-US" sz="2400" dirty="0">
                <a:sym typeface="Symbol" panose="05050102010706020507" pitchFamily="18" charset="2"/>
              </a:rPr>
              <a:t> 10</a:t>
            </a:r>
            <a:r>
              <a:rPr lang="en-US" altLang="en-US" sz="2400" baseline="30000" dirty="0">
                <a:sym typeface="Symbol" panose="05050102010706020507" pitchFamily="18" charset="2"/>
              </a:rPr>
              <a:t>3</a:t>
            </a:r>
            <a:r>
              <a:rPr lang="en-US" altLang="en-US" sz="2400" dirty="0">
                <a:sym typeface="Symbol" panose="05050102010706020507" pitchFamily="18" charset="2"/>
              </a:rPr>
              <a:t> </a:t>
            </a:r>
            <a:r>
              <a:rPr lang="en-US" altLang="en-US" sz="2400" i="1" dirty="0">
                <a:sym typeface="Symbol" panose="05050102010706020507" pitchFamily="18" charset="2"/>
              </a:rPr>
              <a:t>M) /0.50 L  = 4.0 x 10</a:t>
            </a:r>
            <a:r>
              <a:rPr lang="en-US" altLang="en-US" sz="2400" i="1" baseline="30000" dirty="0">
                <a:sym typeface="Symbol" panose="05050102010706020507" pitchFamily="18" charset="2"/>
              </a:rPr>
              <a:t>-3</a:t>
            </a:r>
            <a:r>
              <a:rPr lang="en-US" altLang="en-US" sz="2400" baseline="30000" dirty="0">
                <a:sym typeface="Symbol" panose="05050102010706020507" pitchFamily="18" charset="2"/>
              </a:rPr>
              <a:t> </a:t>
            </a:r>
            <a:r>
              <a:rPr lang="en-US" altLang="en-US" sz="2400" dirty="0">
                <a:sym typeface="Symbol" panose="05050102010706020507" pitchFamily="18" charset="2"/>
              </a:rPr>
              <a:t>M</a:t>
            </a:r>
          </a:p>
          <a:p>
            <a:endParaRPr lang="en-US" sz="2400" dirty="0">
              <a:sym typeface="Symbol" panose="05050102010706020507" pitchFamily="18" charset="2"/>
            </a:endParaRPr>
          </a:p>
          <a:p>
            <a:r>
              <a:rPr lang="en-US" sz="2400" dirty="0">
                <a:sym typeface="Symbol" panose="05050102010706020507" pitchFamily="18" charset="2"/>
              </a:rPr>
              <a:t>The ion product is 6.4 x 10</a:t>
            </a:r>
            <a:r>
              <a:rPr lang="en-US" sz="2400" baseline="30000" dirty="0">
                <a:sym typeface="Symbol" panose="05050102010706020507" pitchFamily="18" charset="2"/>
              </a:rPr>
              <a:t>-6</a:t>
            </a:r>
            <a:r>
              <a:rPr lang="en-US" sz="2400" dirty="0">
                <a:sym typeface="Symbol" panose="05050102010706020507" pitchFamily="18" charset="2"/>
              </a:rPr>
              <a:t>   </a:t>
            </a:r>
            <a:r>
              <a:rPr lang="en-US" sz="2400" dirty="0"/>
              <a:t> That is GREATER than the </a:t>
            </a:r>
            <a:r>
              <a:rPr lang="en-US" sz="2400" dirty="0" err="1"/>
              <a:t>Ksp</a:t>
            </a:r>
            <a:r>
              <a:rPr lang="en-US" sz="2400" dirty="0"/>
              <a:t>, so a precipitate does form.</a:t>
            </a:r>
          </a:p>
        </p:txBody>
      </p:sp>
    </p:spTree>
    <p:extLst>
      <p:ext uri="{BB962C8B-B14F-4D97-AF65-F5344CB8AC3E}">
        <p14:creationId xmlns:p14="http://schemas.microsoft.com/office/powerpoint/2010/main" val="2257323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Selective Precipitation</a:t>
            </a:r>
          </a:p>
        </p:txBody>
      </p:sp>
      <p:sp>
        <p:nvSpPr>
          <p:cNvPr id="3" name="Content Placeholder 2"/>
          <p:cNvSpPr>
            <a:spLocks noGrp="1"/>
          </p:cNvSpPr>
          <p:nvPr>
            <p:ph idx="1"/>
          </p:nvPr>
        </p:nvSpPr>
        <p:spPr>
          <a:xfrm>
            <a:off x="628650" y="955965"/>
            <a:ext cx="7886700" cy="5185062"/>
          </a:xfrm>
        </p:spPr>
        <p:txBody>
          <a:bodyPr>
            <a:normAutofit/>
          </a:bodyPr>
          <a:lstStyle/>
          <a:p>
            <a:r>
              <a:rPr lang="en-US" dirty="0"/>
              <a:t>Now, consider a solution of magnesium and barium ions at the </a:t>
            </a:r>
            <a:r>
              <a:rPr lang="en-US" i="1" dirty="0"/>
              <a:t>same concentration</a:t>
            </a:r>
            <a:r>
              <a:rPr lang="en-US" dirty="0"/>
              <a:t>. </a:t>
            </a:r>
            <a:r>
              <a:rPr lang="en-US" sz="2000" dirty="0">
                <a:solidFill>
                  <a:schemeClr val="tx1"/>
                </a:solidFill>
              </a:rPr>
              <a:t>CO</a:t>
            </a:r>
            <a:r>
              <a:rPr lang="en-US" sz="2000" baseline="-25000" dirty="0">
                <a:solidFill>
                  <a:schemeClr val="tx1"/>
                </a:solidFill>
              </a:rPr>
              <a:t>3</a:t>
            </a:r>
            <a:r>
              <a:rPr lang="en-US" sz="2000" baseline="30000" dirty="0">
                <a:solidFill>
                  <a:schemeClr val="tx1"/>
                </a:solidFill>
              </a:rPr>
              <a:t>2–</a:t>
            </a:r>
            <a:r>
              <a:rPr lang="en-US" sz="2000" dirty="0">
                <a:solidFill>
                  <a:schemeClr val="tx1"/>
                </a:solidFill>
              </a:rPr>
              <a:t> </a:t>
            </a:r>
            <a:r>
              <a:rPr lang="en-US" dirty="0"/>
              <a:t>ions are slowly added.</a:t>
            </a:r>
          </a:p>
          <a:p>
            <a:endParaRPr lang="en-US" dirty="0"/>
          </a:p>
          <a:p>
            <a:r>
              <a:rPr lang="en-US" dirty="0" err="1"/>
              <a:t>K</a:t>
            </a:r>
            <a:r>
              <a:rPr lang="en-US" i="1" baseline="-25000" dirty="0" err="1"/>
              <a:t>sp</a:t>
            </a:r>
            <a:r>
              <a:rPr lang="en-US" dirty="0"/>
              <a:t>  BaCO</a:t>
            </a:r>
            <a:r>
              <a:rPr lang="en-US" baseline="-25000" dirty="0"/>
              <a:t>3</a:t>
            </a:r>
            <a:r>
              <a:rPr lang="en-US" dirty="0"/>
              <a:t> = 1.6 × 10</a:t>
            </a:r>
            <a:r>
              <a:rPr lang="en-US" baseline="30000" dirty="0"/>
              <a:t>–9</a:t>
            </a:r>
          </a:p>
          <a:p>
            <a:endParaRPr lang="en-US" dirty="0"/>
          </a:p>
          <a:p>
            <a:r>
              <a:rPr lang="en-US" dirty="0" err="1"/>
              <a:t>K</a:t>
            </a:r>
            <a:r>
              <a:rPr lang="en-US" i="1" baseline="-25000" dirty="0" err="1"/>
              <a:t>sp</a:t>
            </a:r>
            <a:r>
              <a:rPr lang="en-US" dirty="0"/>
              <a:t> MgCO</a:t>
            </a:r>
            <a:r>
              <a:rPr lang="en-US" baseline="-25000" dirty="0"/>
              <a:t>3</a:t>
            </a:r>
            <a:r>
              <a:rPr lang="en-US" dirty="0"/>
              <a:t> = ~1 × 10</a:t>
            </a:r>
            <a:r>
              <a:rPr lang="en-US" baseline="30000" dirty="0"/>
              <a:t>–5</a:t>
            </a:r>
          </a:p>
          <a:p>
            <a:endParaRPr lang="en-US" dirty="0"/>
          </a:p>
          <a:p>
            <a:r>
              <a:rPr lang="en-US" dirty="0"/>
              <a:t>The difference in solubility can still be used to separate the cations if </a:t>
            </a:r>
            <a:r>
              <a:rPr lang="en-US" dirty="0">
                <a:solidFill>
                  <a:schemeClr val="tx1"/>
                </a:solidFill>
              </a:rPr>
              <a:t>CO</a:t>
            </a:r>
            <a:r>
              <a:rPr lang="en-US" baseline="-25000" dirty="0">
                <a:solidFill>
                  <a:schemeClr val="tx1"/>
                </a:solidFill>
              </a:rPr>
              <a:t>3</a:t>
            </a:r>
            <a:r>
              <a:rPr lang="en-US" baseline="30000" dirty="0">
                <a:solidFill>
                  <a:schemeClr val="tx1"/>
                </a:solidFill>
              </a:rPr>
              <a:t>2–</a:t>
            </a:r>
            <a:r>
              <a:rPr lang="en-US" dirty="0">
                <a:solidFill>
                  <a:schemeClr val="tx1"/>
                </a:solidFill>
              </a:rPr>
              <a:t> </a:t>
            </a:r>
            <a:r>
              <a:rPr lang="en-US" dirty="0"/>
              <a:t>ions are added very carefully.</a:t>
            </a:r>
          </a:p>
          <a:p>
            <a:endParaRPr lang="en-US" dirty="0"/>
          </a:p>
          <a:p>
            <a:r>
              <a:rPr lang="en-US" dirty="0"/>
              <a:t>Which carbonate complex will precipitate first? </a:t>
            </a:r>
          </a:p>
          <a:p>
            <a:endParaRPr lang="en-US" dirty="0"/>
          </a:p>
          <a:p>
            <a:pPr lvl="1"/>
            <a:r>
              <a:rPr lang="en-US" dirty="0"/>
              <a:t>We can’t always just compare </a:t>
            </a:r>
            <a:r>
              <a:rPr lang="en-US" dirty="0" err="1"/>
              <a:t>K</a:t>
            </a:r>
            <a:r>
              <a:rPr lang="en-US" i="1" baseline="-25000" dirty="0" err="1"/>
              <a:t>sp</a:t>
            </a:r>
            <a:r>
              <a:rPr lang="en-US" dirty="0"/>
              <a:t> values to answer this question…</a:t>
            </a:r>
          </a:p>
          <a:p>
            <a:endParaRPr lang="en-US" dirty="0"/>
          </a:p>
        </p:txBody>
      </p:sp>
    </p:spTree>
    <p:extLst>
      <p:ext uri="{BB962C8B-B14F-4D97-AF65-F5344CB8AC3E}">
        <p14:creationId xmlns:p14="http://schemas.microsoft.com/office/powerpoint/2010/main" val="3242429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Selective Precipitation</a:t>
            </a:r>
          </a:p>
        </p:txBody>
      </p:sp>
      <p:sp>
        <p:nvSpPr>
          <p:cNvPr id="3" name="Content Placeholder 2"/>
          <p:cNvSpPr>
            <a:spLocks noGrp="1"/>
          </p:cNvSpPr>
          <p:nvPr>
            <p:ph idx="1"/>
          </p:nvPr>
        </p:nvSpPr>
        <p:spPr/>
        <p:txBody>
          <a:bodyPr/>
          <a:lstStyle/>
          <a:p>
            <a:r>
              <a:rPr lang="en-US" dirty="0"/>
              <a:t>When can </a:t>
            </a:r>
            <a:r>
              <a:rPr lang="en-US" dirty="0" err="1"/>
              <a:t>K</a:t>
            </a:r>
            <a:r>
              <a:rPr lang="en-US" i="1" baseline="-25000" dirty="0" err="1"/>
              <a:t>sp</a:t>
            </a:r>
            <a:r>
              <a:rPr lang="en-US" dirty="0"/>
              <a:t> values alone be used to predict which compound will precipitate first?</a:t>
            </a:r>
          </a:p>
          <a:p>
            <a:endParaRPr lang="en-US" dirty="0"/>
          </a:p>
          <a:p>
            <a:pPr marL="457200" indent="-457200">
              <a:buFont typeface="+mj-lt"/>
              <a:buAutoNum type="arabicParenR"/>
            </a:pPr>
            <a:r>
              <a:rPr lang="en-US" dirty="0"/>
              <a:t>Both ions to be separated must be at the same initial concentration.  </a:t>
            </a:r>
          </a:p>
          <a:p>
            <a:pPr marL="457200" indent="-457200">
              <a:buFont typeface="+mj-lt"/>
              <a:buAutoNum type="arabicParenR"/>
            </a:pPr>
            <a:r>
              <a:rPr lang="en-US" dirty="0"/>
              <a:t>Both complexes must have the same cation : anion ratio. </a:t>
            </a:r>
          </a:p>
          <a:p>
            <a:endParaRPr lang="en-US" dirty="0"/>
          </a:p>
          <a:p>
            <a:r>
              <a:rPr lang="en-US" dirty="0"/>
              <a:t>Both of these criteria must be met. If not then calculations must be done to determine which compound will precipitate first.</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655535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5539"/>
            <a:ext cx="7886700" cy="947625"/>
          </a:xfrm>
        </p:spPr>
        <p:txBody>
          <a:bodyPr/>
          <a:lstStyle/>
          <a:p>
            <a:r>
              <a:rPr lang="en-US" dirty="0"/>
              <a:t>Example 15.13</a:t>
            </a:r>
          </a:p>
        </p:txBody>
      </p:sp>
      <p:pic>
        <p:nvPicPr>
          <p:cNvPr id="7170" name="Picture 2" descr="This table has two main columns and four rows. The first row for the first column does not have a heading and then has the following in the first column: Initial concentration ( M ), Change ( M ), and Equilibrium concentration ( M ). The second column has the header, “C d S equilibrium arrow C d to the second power plus S to the second power superscript negative sign.” Under the second column is a subgroup of three rows and three columns. The first column is blank. The second column has the following: 0.010, positive x, 0.010 plus x. The third column has the following: 0, positive x, x.&quo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70426" y="2551353"/>
            <a:ext cx="7603148" cy="205783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CC7B06B-8906-4B5B-A455-1B88648F851C}"/>
              </a:ext>
            </a:extLst>
          </p:cNvPr>
          <p:cNvSpPr txBox="1"/>
          <p:nvPr/>
        </p:nvSpPr>
        <p:spPr>
          <a:xfrm>
            <a:off x="628650" y="1466760"/>
            <a:ext cx="7886700" cy="830997"/>
          </a:xfrm>
          <a:prstGeom prst="rect">
            <a:avLst/>
          </a:prstGeom>
          <a:noFill/>
        </p:spPr>
        <p:txBody>
          <a:bodyPr wrap="square" rtlCol="0">
            <a:spAutoFit/>
          </a:bodyPr>
          <a:lstStyle/>
          <a:p>
            <a:r>
              <a:rPr lang="en-US" sz="2400" dirty="0"/>
              <a:t>Calculate the molar solubility of </a:t>
            </a:r>
            <a:r>
              <a:rPr lang="en-US" sz="2400" dirty="0" err="1"/>
              <a:t>CdS</a:t>
            </a:r>
            <a:r>
              <a:rPr lang="en-US" sz="2400" dirty="0"/>
              <a:t>  in 0.010 M  CdBr</a:t>
            </a:r>
            <a:r>
              <a:rPr lang="en-US" sz="2400" baseline="-25000" dirty="0"/>
              <a:t>2</a:t>
            </a:r>
            <a:r>
              <a:rPr lang="en-US" sz="2400" dirty="0"/>
              <a:t>    </a:t>
            </a:r>
            <a:r>
              <a:rPr lang="en-US" sz="2400" dirty="0" err="1"/>
              <a:t>Ksp</a:t>
            </a:r>
            <a:r>
              <a:rPr lang="en-US" sz="2400" dirty="0"/>
              <a:t> of </a:t>
            </a:r>
            <a:r>
              <a:rPr lang="en-US" sz="2400" dirty="0" err="1"/>
              <a:t>CdS</a:t>
            </a:r>
            <a:r>
              <a:rPr lang="en-US" sz="2400" dirty="0"/>
              <a:t> is 1.0 x 10</a:t>
            </a:r>
            <a:r>
              <a:rPr lang="en-US" sz="2400" baseline="30000" dirty="0"/>
              <a:t>-28</a:t>
            </a:r>
            <a:endParaRPr lang="en-US" sz="2400" dirty="0"/>
          </a:p>
        </p:txBody>
      </p:sp>
      <p:sp>
        <p:nvSpPr>
          <p:cNvPr id="5" name="TextBox 4">
            <a:extLst>
              <a:ext uri="{FF2B5EF4-FFF2-40B4-BE49-F238E27FC236}">
                <a16:creationId xmlns:a16="http://schemas.microsoft.com/office/drawing/2014/main" id="{EBB45DA7-61E8-444B-B2E9-86D991CD6B47}"/>
              </a:ext>
            </a:extLst>
          </p:cNvPr>
          <p:cNvSpPr txBox="1"/>
          <p:nvPr/>
        </p:nvSpPr>
        <p:spPr>
          <a:xfrm>
            <a:off x="770426" y="4879818"/>
            <a:ext cx="7495388" cy="461665"/>
          </a:xfrm>
          <a:prstGeom prst="rect">
            <a:avLst/>
          </a:prstGeom>
          <a:noFill/>
        </p:spPr>
        <p:txBody>
          <a:bodyPr wrap="square" rtlCol="0">
            <a:spAutoFit/>
          </a:bodyPr>
          <a:lstStyle/>
          <a:p>
            <a:r>
              <a:rPr lang="en-US" sz="2400" dirty="0"/>
              <a:t>(0.010 + x)( x)  =  1.0 x 10</a:t>
            </a:r>
            <a:r>
              <a:rPr lang="en-US" sz="2400" baseline="30000" dirty="0"/>
              <a:t>-28 </a:t>
            </a:r>
            <a:r>
              <a:rPr lang="en-US" sz="2400" dirty="0"/>
              <a:t> </a:t>
            </a:r>
          </a:p>
        </p:txBody>
      </p:sp>
      <p:grpSp>
        <p:nvGrpSpPr>
          <p:cNvPr id="12" name="Group 11">
            <a:extLst>
              <a:ext uri="{FF2B5EF4-FFF2-40B4-BE49-F238E27FC236}">
                <a16:creationId xmlns:a16="http://schemas.microsoft.com/office/drawing/2014/main" id="{66D8B953-A202-4BB0-A8B3-929BF47ECDD1}"/>
              </a:ext>
            </a:extLst>
          </p:cNvPr>
          <p:cNvGrpSpPr/>
          <p:nvPr/>
        </p:nvGrpSpPr>
        <p:grpSpPr>
          <a:xfrm>
            <a:off x="745710" y="5312634"/>
            <a:ext cx="1605600" cy="1240560"/>
            <a:chOff x="745710" y="5312634"/>
            <a:chExt cx="1605600" cy="1240560"/>
          </a:xfrm>
        </p:grpSpPr>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17D57DC-258D-4FD7-A68B-8F35603186A7}"/>
                    </a:ext>
                  </a:extLst>
                </p14:cNvPr>
                <p14:cNvContentPartPr/>
                <p14:nvPr/>
              </p14:nvContentPartPr>
              <p14:xfrm>
                <a:off x="1465350" y="5312634"/>
                <a:ext cx="515520" cy="587160"/>
              </p14:xfrm>
            </p:contentPart>
          </mc:Choice>
          <mc:Fallback xmlns="">
            <p:pic>
              <p:nvPicPr>
                <p:cNvPr id="6" name="Ink 5">
                  <a:extLst>
                    <a:ext uri="{FF2B5EF4-FFF2-40B4-BE49-F238E27FC236}">
                      <a16:creationId xmlns:a16="http://schemas.microsoft.com/office/drawing/2014/main" id="{617D57DC-258D-4FD7-A68B-8F35603186A7}"/>
                    </a:ext>
                  </a:extLst>
                </p:cNvPr>
                <p:cNvPicPr/>
                <p:nvPr/>
              </p:nvPicPr>
              <p:blipFill>
                <a:blip r:embed="rId4"/>
                <a:stretch>
                  <a:fillRect/>
                </a:stretch>
              </p:blipFill>
              <p:spPr>
                <a:xfrm>
                  <a:off x="1456350" y="5303994"/>
                  <a:ext cx="533160" cy="604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2CDC5577-2250-4039-BCD6-242B44CE4783}"/>
                    </a:ext>
                  </a:extLst>
                </p14:cNvPr>
                <p14:cNvContentPartPr/>
                <p14:nvPr/>
              </p14:nvContentPartPr>
              <p14:xfrm>
                <a:off x="745710" y="5927874"/>
                <a:ext cx="258480" cy="565920"/>
              </p14:xfrm>
            </p:contentPart>
          </mc:Choice>
          <mc:Fallback xmlns="">
            <p:pic>
              <p:nvPicPr>
                <p:cNvPr id="7" name="Ink 6">
                  <a:extLst>
                    <a:ext uri="{FF2B5EF4-FFF2-40B4-BE49-F238E27FC236}">
                      <a16:creationId xmlns:a16="http://schemas.microsoft.com/office/drawing/2014/main" id="{2CDC5577-2250-4039-BCD6-242B44CE4783}"/>
                    </a:ext>
                  </a:extLst>
                </p:cNvPr>
                <p:cNvPicPr/>
                <p:nvPr/>
              </p:nvPicPr>
              <p:blipFill>
                <a:blip r:embed="rId6"/>
                <a:stretch>
                  <a:fillRect/>
                </a:stretch>
              </p:blipFill>
              <p:spPr>
                <a:xfrm>
                  <a:off x="737070" y="5919234"/>
                  <a:ext cx="276120" cy="5835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D7D14D49-3296-4E1B-992B-54AF4229C609}"/>
                    </a:ext>
                  </a:extLst>
                </p14:cNvPr>
                <p14:cNvContentPartPr/>
                <p14:nvPr/>
              </p14:nvContentPartPr>
              <p14:xfrm>
                <a:off x="1158990" y="5855514"/>
                <a:ext cx="340200" cy="552600"/>
              </p14:xfrm>
            </p:contentPart>
          </mc:Choice>
          <mc:Fallback xmlns="">
            <p:pic>
              <p:nvPicPr>
                <p:cNvPr id="8" name="Ink 7">
                  <a:extLst>
                    <a:ext uri="{FF2B5EF4-FFF2-40B4-BE49-F238E27FC236}">
                      <a16:creationId xmlns:a16="http://schemas.microsoft.com/office/drawing/2014/main" id="{D7D14D49-3296-4E1B-992B-54AF4229C609}"/>
                    </a:ext>
                  </a:extLst>
                </p:cNvPr>
                <p:cNvPicPr/>
                <p:nvPr/>
              </p:nvPicPr>
              <p:blipFill>
                <a:blip r:embed="rId8"/>
                <a:stretch>
                  <a:fillRect/>
                </a:stretch>
              </p:blipFill>
              <p:spPr>
                <a:xfrm>
                  <a:off x="1149990" y="5846514"/>
                  <a:ext cx="357840" cy="570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DBAA872D-2F89-44ED-AA3A-7EAB127C52AA}"/>
                    </a:ext>
                  </a:extLst>
                </p14:cNvPr>
                <p14:cNvContentPartPr/>
                <p14:nvPr/>
              </p14:nvContentPartPr>
              <p14:xfrm>
                <a:off x="1654710" y="5897994"/>
                <a:ext cx="227520" cy="590040"/>
              </p14:xfrm>
            </p:contentPart>
          </mc:Choice>
          <mc:Fallback xmlns="">
            <p:pic>
              <p:nvPicPr>
                <p:cNvPr id="9" name="Ink 8">
                  <a:extLst>
                    <a:ext uri="{FF2B5EF4-FFF2-40B4-BE49-F238E27FC236}">
                      <a16:creationId xmlns:a16="http://schemas.microsoft.com/office/drawing/2014/main" id="{DBAA872D-2F89-44ED-AA3A-7EAB127C52AA}"/>
                    </a:ext>
                  </a:extLst>
                </p:cNvPr>
                <p:cNvPicPr/>
                <p:nvPr/>
              </p:nvPicPr>
              <p:blipFill>
                <a:blip r:embed="rId10"/>
                <a:stretch>
                  <a:fillRect/>
                </a:stretch>
              </p:blipFill>
              <p:spPr>
                <a:xfrm>
                  <a:off x="1645710" y="5889354"/>
                  <a:ext cx="245160" cy="607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FFCD34CB-98EF-4DD9-9F5B-F4CB96376E09}"/>
                    </a:ext>
                  </a:extLst>
                </p14:cNvPr>
                <p14:cNvContentPartPr/>
                <p14:nvPr/>
              </p14:nvContentPartPr>
              <p14:xfrm>
                <a:off x="2015430" y="5768034"/>
                <a:ext cx="63720" cy="741600"/>
              </p14:xfrm>
            </p:contentPart>
          </mc:Choice>
          <mc:Fallback xmlns="">
            <p:pic>
              <p:nvPicPr>
                <p:cNvPr id="10" name="Ink 9">
                  <a:extLst>
                    <a:ext uri="{FF2B5EF4-FFF2-40B4-BE49-F238E27FC236}">
                      <a16:creationId xmlns:a16="http://schemas.microsoft.com/office/drawing/2014/main" id="{FFCD34CB-98EF-4DD9-9F5B-F4CB96376E09}"/>
                    </a:ext>
                  </a:extLst>
                </p:cNvPr>
                <p:cNvPicPr/>
                <p:nvPr/>
              </p:nvPicPr>
              <p:blipFill>
                <a:blip r:embed="rId12"/>
                <a:stretch>
                  <a:fillRect/>
                </a:stretch>
              </p:blipFill>
              <p:spPr>
                <a:xfrm>
                  <a:off x="2006430" y="5759394"/>
                  <a:ext cx="81360" cy="7592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6FE6CC84-FCB7-454C-91A5-DF1457A1CA66}"/>
                    </a:ext>
                  </a:extLst>
                </p14:cNvPr>
                <p14:cNvContentPartPr/>
                <p14:nvPr/>
              </p14:nvContentPartPr>
              <p14:xfrm>
                <a:off x="2195790" y="5647074"/>
                <a:ext cx="155520" cy="906120"/>
              </p14:xfrm>
            </p:contentPart>
          </mc:Choice>
          <mc:Fallback xmlns="">
            <p:pic>
              <p:nvPicPr>
                <p:cNvPr id="11" name="Ink 10">
                  <a:extLst>
                    <a:ext uri="{FF2B5EF4-FFF2-40B4-BE49-F238E27FC236}">
                      <a16:creationId xmlns:a16="http://schemas.microsoft.com/office/drawing/2014/main" id="{6FE6CC84-FCB7-454C-91A5-DF1457A1CA66}"/>
                    </a:ext>
                  </a:extLst>
                </p:cNvPr>
                <p:cNvPicPr/>
                <p:nvPr/>
              </p:nvPicPr>
              <p:blipFill>
                <a:blip r:embed="rId14"/>
                <a:stretch>
                  <a:fillRect/>
                </a:stretch>
              </p:blipFill>
              <p:spPr>
                <a:xfrm>
                  <a:off x="2186790" y="5638434"/>
                  <a:ext cx="173160" cy="923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5">
            <p14:nvContentPartPr>
              <p14:cNvPr id="38" name="Ink 37">
                <a:extLst>
                  <a:ext uri="{FF2B5EF4-FFF2-40B4-BE49-F238E27FC236}">
                    <a16:creationId xmlns:a16="http://schemas.microsoft.com/office/drawing/2014/main" id="{0DD8FE18-DBB2-4C2C-B4E8-A2B09FA80352}"/>
                  </a:ext>
                </a:extLst>
              </p14:cNvPr>
              <p14:cNvContentPartPr/>
              <p14:nvPr/>
            </p14:nvContentPartPr>
            <p14:xfrm>
              <a:off x="3279030" y="5690634"/>
              <a:ext cx="429840" cy="609120"/>
            </p14:xfrm>
          </p:contentPart>
        </mc:Choice>
        <mc:Fallback xmlns="">
          <p:pic>
            <p:nvPicPr>
              <p:cNvPr id="38" name="Ink 37">
                <a:extLst>
                  <a:ext uri="{FF2B5EF4-FFF2-40B4-BE49-F238E27FC236}">
                    <a16:creationId xmlns:a16="http://schemas.microsoft.com/office/drawing/2014/main" id="{0DD8FE18-DBB2-4C2C-B4E8-A2B09FA80352}"/>
                  </a:ext>
                </a:extLst>
              </p:cNvPr>
              <p:cNvPicPr/>
              <p:nvPr/>
            </p:nvPicPr>
            <p:blipFill>
              <a:blip r:embed="rId16"/>
              <a:stretch>
                <a:fillRect/>
              </a:stretch>
            </p:blipFill>
            <p:spPr>
              <a:xfrm>
                <a:off x="3243030" y="5654994"/>
                <a:ext cx="501480" cy="6807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9" name="Ink 38">
                <a:extLst>
                  <a:ext uri="{FF2B5EF4-FFF2-40B4-BE49-F238E27FC236}">
                    <a16:creationId xmlns:a16="http://schemas.microsoft.com/office/drawing/2014/main" id="{E23E0BC7-1C8F-4417-BDCC-9679C40EF75D}"/>
                  </a:ext>
                </a:extLst>
              </p14:cNvPr>
              <p14:cNvContentPartPr/>
              <p14:nvPr/>
            </p14:nvContentPartPr>
            <p14:xfrm>
              <a:off x="3073830" y="5659674"/>
              <a:ext cx="596880" cy="655920"/>
            </p14:xfrm>
          </p:contentPart>
        </mc:Choice>
        <mc:Fallback xmlns="">
          <p:pic>
            <p:nvPicPr>
              <p:cNvPr id="39" name="Ink 38">
                <a:extLst>
                  <a:ext uri="{FF2B5EF4-FFF2-40B4-BE49-F238E27FC236}">
                    <a16:creationId xmlns:a16="http://schemas.microsoft.com/office/drawing/2014/main" id="{E23E0BC7-1C8F-4417-BDCC-9679C40EF75D}"/>
                  </a:ext>
                </a:extLst>
              </p:cNvPr>
              <p:cNvPicPr/>
              <p:nvPr/>
            </p:nvPicPr>
            <p:blipFill>
              <a:blip r:embed="rId18"/>
              <a:stretch>
                <a:fillRect/>
              </a:stretch>
            </p:blipFill>
            <p:spPr>
              <a:xfrm>
                <a:off x="3037830" y="5623674"/>
                <a:ext cx="668520" cy="727560"/>
              </a:xfrm>
              <a:prstGeom prst="rect">
                <a:avLst/>
              </a:prstGeom>
            </p:spPr>
          </p:pic>
        </mc:Fallback>
      </mc:AlternateContent>
      <p:grpSp>
        <p:nvGrpSpPr>
          <p:cNvPr id="54" name="Group 53">
            <a:extLst>
              <a:ext uri="{FF2B5EF4-FFF2-40B4-BE49-F238E27FC236}">
                <a16:creationId xmlns:a16="http://schemas.microsoft.com/office/drawing/2014/main" id="{E9C139A6-7594-4B4E-A49F-408D37B50B89}"/>
              </a:ext>
            </a:extLst>
          </p:cNvPr>
          <p:cNvGrpSpPr/>
          <p:nvPr/>
        </p:nvGrpSpPr>
        <p:grpSpPr>
          <a:xfrm>
            <a:off x="4011990" y="4402194"/>
            <a:ext cx="4884120" cy="1892880"/>
            <a:chOff x="4011990" y="4402194"/>
            <a:chExt cx="4884120" cy="1892880"/>
          </a:xfrm>
        </p:grpSpPr>
        <mc:AlternateContent xmlns:mc="http://schemas.openxmlformats.org/markup-compatibility/2006" xmlns:p14="http://schemas.microsoft.com/office/powerpoint/2010/main">
          <mc:Choice Requires="p14">
            <p:contentPart p14:bwMode="auto" r:id="rId19">
              <p14:nvContentPartPr>
                <p14:cNvPr id="13" name="Ink 12">
                  <a:extLst>
                    <a:ext uri="{FF2B5EF4-FFF2-40B4-BE49-F238E27FC236}">
                      <a16:creationId xmlns:a16="http://schemas.microsoft.com/office/drawing/2014/main" id="{65FD659E-9117-473E-95A4-BED7BD3858B3}"/>
                    </a:ext>
                  </a:extLst>
                </p14:cNvPr>
                <p14:cNvContentPartPr/>
                <p14:nvPr/>
              </p14:nvContentPartPr>
              <p14:xfrm>
                <a:off x="4697430" y="4810434"/>
                <a:ext cx="246240" cy="377280"/>
              </p14:xfrm>
            </p:contentPart>
          </mc:Choice>
          <mc:Fallback xmlns="">
            <p:pic>
              <p:nvPicPr>
                <p:cNvPr id="13" name="Ink 12">
                  <a:extLst>
                    <a:ext uri="{FF2B5EF4-FFF2-40B4-BE49-F238E27FC236}">
                      <a16:creationId xmlns:a16="http://schemas.microsoft.com/office/drawing/2014/main" id="{65FD659E-9117-473E-95A4-BED7BD3858B3}"/>
                    </a:ext>
                  </a:extLst>
                </p:cNvPr>
                <p:cNvPicPr/>
                <p:nvPr/>
              </p:nvPicPr>
              <p:blipFill>
                <a:blip r:embed="rId20"/>
                <a:stretch>
                  <a:fillRect/>
                </a:stretch>
              </p:blipFill>
              <p:spPr>
                <a:xfrm>
                  <a:off x="4661430" y="4774794"/>
                  <a:ext cx="317880" cy="4489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4" name="Ink 13">
                  <a:extLst>
                    <a:ext uri="{FF2B5EF4-FFF2-40B4-BE49-F238E27FC236}">
                      <a16:creationId xmlns:a16="http://schemas.microsoft.com/office/drawing/2014/main" id="{B59F9571-8EAC-498A-B05C-555F7591312C}"/>
                    </a:ext>
                  </a:extLst>
                </p14:cNvPr>
                <p14:cNvContentPartPr/>
                <p14:nvPr/>
              </p14:nvContentPartPr>
              <p14:xfrm>
                <a:off x="5021430" y="5122554"/>
                <a:ext cx="24120" cy="47520"/>
              </p14:xfrm>
            </p:contentPart>
          </mc:Choice>
          <mc:Fallback xmlns="">
            <p:pic>
              <p:nvPicPr>
                <p:cNvPr id="14" name="Ink 13">
                  <a:extLst>
                    <a:ext uri="{FF2B5EF4-FFF2-40B4-BE49-F238E27FC236}">
                      <a16:creationId xmlns:a16="http://schemas.microsoft.com/office/drawing/2014/main" id="{B59F9571-8EAC-498A-B05C-555F7591312C}"/>
                    </a:ext>
                  </a:extLst>
                </p:cNvPr>
                <p:cNvPicPr/>
                <p:nvPr/>
              </p:nvPicPr>
              <p:blipFill>
                <a:blip r:embed="rId22"/>
                <a:stretch>
                  <a:fillRect/>
                </a:stretch>
              </p:blipFill>
              <p:spPr>
                <a:xfrm>
                  <a:off x="4985430" y="5086914"/>
                  <a:ext cx="95760" cy="1191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6" name="Ink 15">
                  <a:extLst>
                    <a:ext uri="{FF2B5EF4-FFF2-40B4-BE49-F238E27FC236}">
                      <a16:creationId xmlns:a16="http://schemas.microsoft.com/office/drawing/2014/main" id="{40A06441-1319-4940-85A2-5A7AC462C5BA}"/>
                    </a:ext>
                  </a:extLst>
                </p14:cNvPr>
                <p14:cNvContentPartPr/>
                <p14:nvPr/>
              </p14:nvContentPartPr>
              <p14:xfrm>
                <a:off x="5187750" y="4851114"/>
                <a:ext cx="256320" cy="326160"/>
              </p14:xfrm>
            </p:contentPart>
          </mc:Choice>
          <mc:Fallback xmlns="">
            <p:pic>
              <p:nvPicPr>
                <p:cNvPr id="16" name="Ink 15">
                  <a:extLst>
                    <a:ext uri="{FF2B5EF4-FFF2-40B4-BE49-F238E27FC236}">
                      <a16:creationId xmlns:a16="http://schemas.microsoft.com/office/drawing/2014/main" id="{40A06441-1319-4940-85A2-5A7AC462C5BA}"/>
                    </a:ext>
                  </a:extLst>
                </p:cNvPr>
                <p:cNvPicPr/>
                <p:nvPr/>
              </p:nvPicPr>
              <p:blipFill>
                <a:blip r:embed="rId24"/>
                <a:stretch>
                  <a:fillRect/>
                </a:stretch>
              </p:blipFill>
              <p:spPr>
                <a:xfrm>
                  <a:off x="5152110" y="4815474"/>
                  <a:ext cx="327960" cy="3978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7" name="Ink 16">
                  <a:extLst>
                    <a:ext uri="{FF2B5EF4-FFF2-40B4-BE49-F238E27FC236}">
                      <a16:creationId xmlns:a16="http://schemas.microsoft.com/office/drawing/2014/main" id="{3A626341-6239-445B-BE31-E0FA5547977F}"/>
                    </a:ext>
                  </a:extLst>
                </p14:cNvPr>
                <p14:cNvContentPartPr/>
                <p14:nvPr/>
              </p14:nvContentPartPr>
              <p14:xfrm>
                <a:off x="5646390" y="4822674"/>
                <a:ext cx="37800" cy="355680"/>
              </p14:xfrm>
            </p:contentPart>
          </mc:Choice>
          <mc:Fallback xmlns="">
            <p:pic>
              <p:nvPicPr>
                <p:cNvPr id="17" name="Ink 16">
                  <a:extLst>
                    <a:ext uri="{FF2B5EF4-FFF2-40B4-BE49-F238E27FC236}">
                      <a16:creationId xmlns:a16="http://schemas.microsoft.com/office/drawing/2014/main" id="{3A626341-6239-445B-BE31-E0FA5547977F}"/>
                    </a:ext>
                  </a:extLst>
                </p:cNvPr>
                <p:cNvPicPr/>
                <p:nvPr/>
              </p:nvPicPr>
              <p:blipFill>
                <a:blip r:embed="rId26"/>
                <a:stretch>
                  <a:fillRect/>
                </a:stretch>
              </p:blipFill>
              <p:spPr>
                <a:xfrm>
                  <a:off x="5610750" y="4787034"/>
                  <a:ext cx="109440" cy="4273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8" name="Ink 17">
                  <a:extLst>
                    <a:ext uri="{FF2B5EF4-FFF2-40B4-BE49-F238E27FC236}">
                      <a16:creationId xmlns:a16="http://schemas.microsoft.com/office/drawing/2014/main" id="{20402C36-F306-4324-9D25-009F073B36E0}"/>
                    </a:ext>
                  </a:extLst>
                </p14:cNvPr>
                <p14:cNvContentPartPr/>
                <p14:nvPr/>
              </p14:nvContentPartPr>
              <p14:xfrm>
                <a:off x="5818470" y="4755714"/>
                <a:ext cx="204480" cy="444240"/>
              </p14:xfrm>
            </p:contentPart>
          </mc:Choice>
          <mc:Fallback xmlns="">
            <p:pic>
              <p:nvPicPr>
                <p:cNvPr id="18" name="Ink 17">
                  <a:extLst>
                    <a:ext uri="{FF2B5EF4-FFF2-40B4-BE49-F238E27FC236}">
                      <a16:creationId xmlns:a16="http://schemas.microsoft.com/office/drawing/2014/main" id="{20402C36-F306-4324-9D25-009F073B36E0}"/>
                    </a:ext>
                  </a:extLst>
                </p:cNvPr>
                <p:cNvPicPr/>
                <p:nvPr/>
              </p:nvPicPr>
              <p:blipFill>
                <a:blip r:embed="rId28"/>
                <a:stretch>
                  <a:fillRect/>
                </a:stretch>
              </p:blipFill>
              <p:spPr>
                <a:xfrm>
                  <a:off x="5782470" y="4720074"/>
                  <a:ext cx="276120" cy="5158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9" name="Ink 18">
                  <a:extLst>
                    <a:ext uri="{FF2B5EF4-FFF2-40B4-BE49-F238E27FC236}">
                      <a16:creationId xmlns:a16="http://schemas.microsoft.com/office/drawing/2014/main" id="{EB0DBCE8-AB3F-426D-8558-CDA68D197D5D}"/>
                    </a:ext>
                  </a:extLst>
                </p14:cNvPr>
                <p14:cNvContentPartPr/>
                <p14:nvPr/>
              </p14:nvContentPartPr>
              <p14:xfrm>
                <a:off x="6161190" y="4852194"/>
                <a:ext cx="327600" cy="349200"/>
              </p14:xfrm>
            </p:contentPart>
          </mc:Choice>
          <mc:Fallback xmlns="">
            <p:pic>
              <p:nvPicPr>
                <p:cNvPr id="19" name="Ink 18">
                  <a:extLst>
                    <a:ext uri="{FF2B5EF4-FFF2-40B4-BE49-F238E27FC236}">
                      <a16:creationId xmlns:a16="http://schemas.microsoft.com/office/drawing/2014/main" id="{EB0DBCE8-AB3F-426D-8558-CDA68D197D5D}"/>
                    </a:ext>
                  </a:extLst>
                </p:cNvPr>
                <p:cNvPicPr/>
                <p:nvPr/>
              </p:nvPicPr>
              <p:blipFill>
                <a:blip r:embed="rId30"/>
                <a:stretch>
                  <a:fillRect/>
                </a:stretch>
              </p:blipFill>
              <p:spPr>
                <a:xfrm>
                  <a:off x="6125190" y="4816554"/>
                  <a:ext cx="399240" cy="42084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0" name="Ink 19">
                  <a:extLst>
                    <a:ext uri="{FF2B5EF4-FFF2-40B4-BE49-F238E27FC236}">
                      <a16:creationId xmlns:a16="http://schemas.microsoft.com/office/drawing/2014/main" id="{ADB587EB-D552-4DFB-A600-392387749186}"/>
                    </a:ext>
                  </a:extLst>
                </p14:cNvPr>
                <p14:cNvContentPartPr/>
                <p14:nvPr/>
              </p14:nvContentPartPr>
              <p14:xfrm>
                <a:off x="6091350" y="4752474"/>
                <a:ext cx="406080" cy="566640"/>
              </p14:xfrm>
            </p:contentPart>
          </mc:Choice>
          <mc:Fallback xmlns="">
            <p:pic>
              <p:nvPicPr>
                <p:cNvPr id="20" name="Ink 19">
                  <a:extLst>
                    <a:ext uri="{FF2B5EF4-FFF2-40B4-BE49-F238E27FC236}">
                      <a16:creationId xmlns:a16="http://schemas.microsoft.com/office/drawing/2014/main" id="{ADB587EB-D552-4DFB-A600-392387749186}"/>
                    </a:ext>
                  </a:extLst>
                </p:cNvPr>
                <p:cNvPicPr/>
                <p:nvPr/>
              </p:nvPicPr>
              <p:blipFill>
                <a:blip r:embed="rId32"/>
                <a:stretch>
                  <a:fillRect/>
                </a:stretch>
              </p:blipFill>
              <p:spPr>
                <a:xfrm>
                  <a:off x="6055350" y="4716474"/>
                  <a:ext cx="477720" cy="6382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Ink 21">
                  <a:extLst>
                    <a:ext uri="{FF2B5EF4-FFF2-40B4-BE49-F238E27FC236}">
                      <a16:creationId xmlns:a16="http://schemas.microsoft.com/office/drawing/2014/main" id="{AFD14BF1-D973-462C-99B1-DD28F1A5A7A5}"/>
                    </a:ext>
                  </a:extLst>
                </p14:cNvPr>
                <p14:cNvContentPartPr/>
                <p14:nvPr/>
              </p14:nvContentPartPr>
              <p14:xfrm>
                <a:off x="6845190" y="4878834"/>
                <a:ext cx="369000" cy="104040"/>
              </p14:xfrm>
            </p:contentPart>
          </mc:Choice>
          <mc:Fallback xmlns="">
            <p:pic>
              <p:nvPicPr>
                <p:cNvPr id="22" name="Ink 21">
                  <a:extLst>
                    <a:ext uri="{FF2B5EF4-FFF2-40B4-BE49-F238E27FC236}">
                      <a16:creationId xmlns:a16="http://schemas.microsoft.com/office/drawing/2014/main" id="{AFD14BF1-D973-462C-99B1-DD28F1A5A7A5}"/>
                    </a:ext>
                  </a:extLst>
                </p:cNvPr>
                <p:cNvPicPr/>
                <p:nvPr/>
              </p:nvPicPr>
              <p:blipFill>
                <a:blip r:embed="rId34"/>
                <a:stretch>
                  <a:fillRect/>
                </a:stretch>
              </p:blipFill>
              <p:spPr>
                <a:xfrm>
                  <a:off x="6809190" y="4843194"/>
                  <a:ext cx="440640" cy="1756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3" name="Ink 22">
                  <a:extLst>
                    <a:ext uri="{FF2B5EF4-FFF2-40B4-BE49-F238E27FC236}">
                      <a16:creationId xmlns:a16="http://schemas.microsoft.com/office/drawing/2014/main" id="{23ED5A11-0F20-44C9-A2E3-104D8B34965B}"/>
                    </a:ext>
                  </a:extLst>
                </p14:cNvPr>
                <p14:cNvContentPartPr/>
                <p14:nvPr/>
              </p14:nvContentPartPr>
              <p14:xfrm>
                <a:off x="6819630" y="5119674"/>
                <a:ext cx="352440" cy="109800"/>
              </p14:xfrm>
            </p:contentPart>
          </mc:Choice>
          <mc:Fallback xmlns="">
            <p:pic>
              <p:nvPicPr>
                <p:cNvPr id="23" name="Ink 22">
                  <a:extLst>
                    <a:ext uri="{FF2B5EF4-FFF2-40B4-BE49-F238E27FC236}">
                      <a16:creationId xmlns:a16="http://schemas.microsoft.com/office/drawing/2014/main" id="{23ED5A11-0F20-44C9-A2E3-104D8B34965B}"/>
                    </a:ext>
                  </a:extLst>
                </p:cNvPr>
                <p:cNvPicPr/>
                <p:nvPr/>
              </p:nvPicPr>
              <p:blipFill>
                <a:blip r:embed="rId36"/>
                <a:stretch>
                  <a:fillRect/>
                </a:stretch>
              </p:blipFill>
              <p:spPr>
                <a:xfrm>
                  <a:off x="6783630" y="5084034"/>
                  <a:ext cx="424080" cy="18144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5" name="Ink 24">
                  <a:extLst>
                    <a:ext uri="{FF2B5EF4-FFF2-40B4-BE49-F238E27FC236}">
                      <a16:creationId xmlns:a16="http://schemas.microsoft.com/office/drawing/2014/main" id="{E793ADA4-32BA-453F-8E5B-3A73FEF79122}"/>
                    </a:ext>
                  </a:extLst>
                </p14:cNvPr>
                <p14:cNvContentPartPr/>
                <p14:nvPr/>
              </p14:nvContentPartPr>
              <p14:xfrm>
                <a:off x="7341990" y="4812234"/>
                <a:ext cx="139680" cy="493200"/>
              </p14:xfrm>
            </p:contentPart>
          </mc:Choice>
          <mc:Fallback xmlns="">
            <p:pic>
              <p:nvPicPr>
                <p:cNvPr id="25" name="Ink 24">
                  <a:extLst>
                    <a:ext uri="{FF2B5EF4-FFF2-40B4-BE49-F238E27FC236}">
                      <a16:creationId xmlns:a16="http://schemas.microsoft.com/office/drawing/2014/main" id="{E793ADA4-32BA-453F-8E5B-3A73FEF79122}"/>
                    </a:ext>
                  </a:extLst>
                </p:cNvPr>
                <p:cNvPicPr/>
                <p:nvPr/>
              </p:nvPicPr>
              <p:blipFill>
                <a:blip r:embed="rId38"/>
                <a:stretch>
                  <a:fillRect/>
                </a:stretch>
              </p:blipFill>
              <p:spPr>
                <a:xfrm>
                  <a:off x="7306350" y="4776594"/>
                  <a:ext cx="211320" cy="5648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6" name="Ink 25">
                  <a:extLst>
                    <a:ext uri="{FF2B5EF4-FFF2-40B4-BE49-F238E27FC236}">
                      <a16:creationId xmlns:a16="http://schemas.microsoft.com/office/drawing/2014/main" id="{B4393B56-DBE7-45C2-AC2A-FA70F6EA4411}"/>
                    </a:ext>
                  </a:extLst>
                </p14:cNvPr>
                <p14:cNvContentPartPr/>
                <p14:nvPr/>
              </p14:nvContentPartPr>
              <p14:xfrm>
                <a:off x="7507950" y="5146314"/>
                <a:ext cx="42840" cy="91080"/>
              </p14:xfrm>
            </p:contentPart>
          </mc:Choice>
          <mc:Fallback xmlns="">
            <p:pic>
              <p:nvPicPr>
                <p:cNvPr id="26" name="Ink 25">
                  <a:extLst>
                    <a:ext uri="{FF2B5EF4-FFF2-40B4-BE49-F238E27FC236}">
                      <a16:creationId xmlns:a16="http://schemas.microsoft.com/office/drawing/2014/main" id="{B4393B56-DBE7-45C2-AC2A-FA70F6EA4411}"/>
                    </a:ext>
                  </a:extLst>
                </p:cNvPr>
                <p:cNvPicPr/>
                <p:nvPr/>
              </p:nvPicPr>
              <p:blipFill>
                <a:blip r:embed="rId40"/>
                <a:stretch>
                  <a:fillRect/>
                </a:stretch>
              </p:blipFill>
              <p:spPr>
                <a:xfrm>
                  <a:off x="7472310" y="5110674"/>
                  <a:ext cx="114480" cy="16272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7" name="Ink 26">
                  <a:extLst>
                    <a:ext uri="{FF2B5EF4-FFF2-40B4-BE49-F238E27FC236}">
                      <a16:creationId xmlns:a16="http://schemas.microsoft.com/office/drawing/2014/main" id="{D80028E9-E2E2-4500-B561-00B8442AC2FE}"/>
                    </a:ext>
                  </a:extLst>
                </p14:cNvPr>
                <p14:cNvContentPartPr/>
                <p14:nvPr/>
              </p14:nvContentPartPr>
              <p14:xfrm>
                <a:off x="7703790" y="4913394"/>
                <a:ext cx="92880" cy="279360"/>
              </p14:xfrm>
            </p:contentPart>
          </mc:Choice>
          <mc:Fallback xmlns="">
            <p:pic>
              <p:nvPicPr>
                <p:cNvPr id="27" name="Ink 26">
                  <a:extLst>
                    <a:ext uri="{FF2B5EF4-FFF2-40B4-BE49-F238E27FC236}">
                      <a16:creationId xmlns:a16="http://schemas.microsoft.com/office/drawing/2014/main" id="{D80028E9-E2E2-4500-B561-00B8442AC2FE}"/>
                    </a:ext>
                  </a:extLst>
                </p:cNvPr>
                <p:cNvPicPr/>
                <p:nvPr/>
              </p:nvPicPr>
              <p:blipFill>
                <a:blip r:embed="rId42"/>
                <a:stretch>
                  <a:fillRect/>
                </a:stretch>
              </p:blipFill>
              <p:spPr>
                <a:xfrm>
                  <a:off x="7667790" y="4877394"/>
                  <a:ext cx="164520" cy="351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9" name="Ink 28">
                  <a:extLst>
                    <a:ext uri="{FF2B5EF4-FFF2-40B4-BE49-F238E27FC236}">
                      <a16:creationId xmlns:a16="http://schemas.microsoft.com/office/drawing/2014/main" id="{ABAD6B31-54E6-44A9-A33F-1369903FAABD}"/>
                    </a:ext>
                  </a:extLst>
                </p14:cNvPr>
                <p14:cNvContentPartPr/>
                <p14:nvPr/>
              </p14:nvContentPartPr>
              <p14:xfrm>
                <a:off x="7832310" y="5093034"/>
                <a:ext cx="156600" cy="194760"/>
              </p14:xfrm>
            </p:contentPart>
          </mc:Choice>
          <mc:Fallback xmlns="">
            <p:pic>
              <p:nvPicPr>
                <p:cNvPr id="29" name="Ink 28">
                  <a:extLst>
                    <a:ext uri="{FF2B5EF4-FFF2-40B4-BE49-F238E27FC236}">
                      <a16:creationId xmlns:a16="http://schemas.microsoft.com/office/drawing/2014/main" id="{ABAD6B31-54E6-44A9-A33F-1369903FAABD}"/>
                    </a:ext>
                  </a:extLst>
                </p:cNvPr>
                <p:cNvPicPr/>
                <p:nvPr/>
              </p:nvPicPr>
              <p:blipFill>
                <a:blip r:embed="rId44"/>
                <a:stretch>
                  <a:fillRect/>
                </a:stretch>
              </p:blipFill>
              <p:spPr>
                <a:xfrm>
                  <a:off x="7796670" y="5057394"/>
                  <a:ext cx="228240" cy="2664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0" name="Ink 29">
                  <a:extLst>
                    <a:ext uri="{FF2B5EF4-FFF2-40B4-BE49-F238E27FC236}">
                      <a16:creationId xmlns:a16="http://schemas.microsoft.com/office/drawing/2014/main" id="{E1807EF7-C169-40E4-9768-25D217E4443E}"/>
                    </a:ext>
                  </a:extLst>
                </p14:cNvPr>
                <p14:cNvContentPartPr/>
                <p14:nvPr/>
              </p14:nvContentPartPr>
              <p14:xfrm>
                <a:off x="7923750" y="5086554"/>
                <a:ext cx="122040" cy="225000"/>
              </p14:xfrm>
            </p:contentPart>
          </mc:Choice>
          <mc:Fallback xmlns="">
            <p:pic>
              <p:nvPicPr>
                <p:cNvPr id="30" name="Ink 29">
                  <a:extLst>
                    <a:ext uri="{FF2B5EF4-FFF2-40B4-BE49-F238E27FC236}">
                      <a16:creationId xmlns:a16="http://schemas.microsoft.com/office/drawing/2014/main" id="{E1807EF7-C169-40E4-9768-25D217E4443E}"/>
                    </a:ext>
                  </a:extLst>
                </p:cNvPr>
                <p:cNvPicPr/>
                <p:nvPr/>
              </p:nvPicPr>
              <p:blipFill>
                <a:blip r:embed="rId46"/>
                <a:stretch>
                  <a:fillRect/>
                </a:stretch>
              </p:blipFill>
              <p:spPr>
                <a:xfrm>
                  <a:off x="7888110" y="5050554"/>
                  <a:ext cx="193680" cy="29664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1" name="Ink 30">
                  <a:extLst>
                    <a:ext uri="{FF2B5EF4-FFF2-40B4-BE49-F238E27FC236}">
                      <a16:creationId xmlns:a16="http://schemas.microsoft.com/office/drawing/2014/main" id="{DCDC96F0-FBC3-46D7-94CE-058DC63B70FC}"/>
                    </a:ext>
                  </a:extLst>
                </p14:cNvPr>
                <p14:cNvContentPartPr/>
                <p14:nvPr/>
              </p14:nvContentPartPr>
              <p14:xfrm>
                <a:off x="8127510" y="4997994"/>
                <a:ext cx="51840" cy="293400"/>
              </p14:xfrm>
            </p:contentPart>
          </mc:Choice>
          <mc:Fallback xmlns="">
            <p:pic>
              <p:nvPicPr>
                <p:cNvPr id="31" name="Ink 30">
                  <a:extLst>
                    <a:ext uri="{FF2B5EF4-FFF2-40B4-BE49-F238E27FC236}">
                      <a16:creationId xmlns:a16="http://schemas.microsoft.com/office/drawing/2014/main" id="{DCDC96F0-FBC3-46D7-94CE-058DC63B70FC}"/>
                    </a:ext>
                  </a:extLst>
                </p:cNvPr>
                <p:cNvPicPr/>
                <p:nvPr/>
              </p:nvPicPr>
              <p:blipFill>
                <a:blip r:embed="rId48"/>
                <a:stretch>
                  <a:fillRect/>
                </a:stretch>
              </p:blipFill>
              <p:spPr>
                <a:xfrm>
                  <a:off x="8091870" y="4961994"/>
                  <a:ext cx="123480" cy="3650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2" name="Ink 31">
                  <a:extLst>
                    <a:ext uri="{FF2B5EF4-FFF2-40B4-BE49-F238E27FC236}">
                      <a16:creationId xmlns:a16="http://schemas.microsoft.com/office/drawing/2014/main" id="{49BFBD25-AAA8-404C-AE56-4FF27A1B27C9}"/>
                    </a:ext>
                  </a:extLst>
                </p14:cNvPr>
                <p14:cNvContentPartPr/>
                <p14:nvPr/>
              </p14:nvContentPartPr>
              <p14:xfrm>
                <a:off x="8286270" y="4965234"/>
                <a:ext cx="142560" cy="387360"/>
              </p14:xfrm>
            </p:contentPart>
          </mc:Choice>
          <mc:Fallback xmlns="">
            <p:pic>
              <p:nvPicPr>
                <p:cNvPr id="32" name="Ink 31">
                  <a:extLst>
                    <a:ext uri="{FF2B5EF4-FFF2-40B4-BE49-F238E27FC236}">
                      <a16:creationId xmlns:a16="http://schemas.microsoft.com/office/drawing/2014/main" id="{49BFBD25-AAA8-404C-AE56-4FF27A1B27C9}"/>
                    </a:ext>
                  </a:extLst>
                </p:cNvPr>
                <p:cNvPicPr/>
                <p:nvPr/>
              </p:nvPicPr>
              <p:blipFill>
                <a:blip r:embed="rId50"/>
                <a:stretch>
                  <a:fillRect/>
                </a:stretch>
              </p:blipFill>
              <p:spPr>
                <a:xfrm>
                  <a:off x="8250270" y="4929234"/>
                  <a:ext cx="214200" cy="459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4" name="Ink 33">
                  <a:extLst>
                    <a:ext uri="{FF2B5EF4-FFF2-40B4-BE49-F238E27FC236}">
                      <a16:creationId xmlns:a16="http://schemas.microsoft.com/office/drawing/2014/main" id="{3B755173-95B5-49E5-B117-EBAF7D5309E2}"/>
                    </a:ext>
                  </a:extLst>
                </p14:cNvPr>
                <p14:cNvContentPartPr/>
                <p14:nvPr/>
              </p14:nvContentPartPr>
              <p14:xfrm>
                <a:off x="8168910" y="4814034"/>
                <a:ext cx="137160" cy="70560"/>
              </p14:xfrm>
            </p:contentPart>
          </mc:Choice>
          <mc:Fallback xmlns="">
            <p:pic>
              <p:nvPicPr>
                <p:cNvPr id="34" name="Ink 33">
                  <a:extLst>
                    <a:ext uri="{FF2B5EF4-FFF2-40B4-BE49-F238E27FC236}">
                      <a16:creationId xmlns:a16="http://schemas.microsoft.com/office/drawing/2014/main" id="{3B755173-95B5-49E5-B117-EBAF7D5309E2}"/>
                    </a:ext>
                  </a:extLst>
                </p:cNvPr>
                <p:cNvPicPr/>
                <p:nvPr/>
              </p:nvPicPr>
              <p:blipFill>
                <a:blip r:embed="rId52"/>
                <a:stretch>
                  <a:fillRect/>
                </a:stretch>
              </p:blipFill>
              <p:spPr>
                <a:xfrm>
                  <a:off x="8132910" y="4778034"/>
                  <a:ext cx="208800" cy="14220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5" name="Ink 34">
                  <a:extLst>
                    <a:ext uri="{FF2B5EF4-FFF2-40B4-BE49-F238E27FC236}">
                      <a16:creationId xmlns:a16="http://schemas.microsoft.com/office/drawing/2014/main" id="{EB3ED1D3-D7F4-45BD-9B4C-013265D6C0B6}"/>
                    </a:ext>
                  </a:extLst>
                </p14:cNvPr>
                <p14:cNvContentPartPr/>
                <p14:nvPr/>
              </p14:nvContentPartPr>
              <p14:xfrm>
                <a:off x="8421630" y="4473474"/>
                <a:ext cx="283320" cy="344880"/>
              </p14:xfrm>
            </p:contentPart>
          </mc:Choice>
          <mc:Fallback xmlns="">
            <p:pic>
              <p:nvPicPr>
                <p:cNvPr id="35" name="Ink 34">
                  <a:extLst>
                    <a:ext uri="{FF2B5EF4-FFF2-40B4-BE49-F238E27FC236}">
                      <a16:creationId xmlns:a16="http://schemas.microsoft.com/office/drawing/2014/main" id="{EB3ED1D3-D7F4-45BD-9B4C-013265D6C0B6}"/>
                    </a:ext>
                  </a:extLst>
                </p:cNvPr>
                <p:cNvPicPr/>
                <p:nvPr/>
              </p:nvPicPr>
              <p:blipFill>
                <a:blip r:embed="rId54"/>
                <a:stretch>
                  <a:fillRect/>
                </a:stretch>
              </p:blipFill>
              <p:spPr>
                <a:xfrm>
                  <a:off x="8385990" y="4437474"/>
                  <a:ext cx="354960" cy="41652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6" name="Ink 35">
                  <a:extLst>
                    <a:ext uri="{FF2B5EF4-FFF2-40B4-BE49-F238E27FC236}">
                      <a16:creationId xmlns:a16="http://schemas.microsoft.com/office/drawing/2014/main" id="{A1C7C58F-D1F5-4B87-AEC9-91E134AECC24}"/>
                    </a:ext>
                  </a:extLst>
                </p14:cNvPr>
                <p14:cNvContentPartPr/>
                <p14:nvPr/>
              </p14:nvContentPartPr>
              <p14:xfrm>
                <a:off x="8704950" y="4402194"/>
                <a:ext cx="191160" cy="477360"/>
              </p14:xfrm>
            </p:contentPart>
          </mc:Choice>
          <mc:Fallback xmlns="">
            <p:pic>
              <p:nvPicPr>
                <p:cNvPr id="36" name="Ink 35">
                  <a:extLst>
                    <a:ext uri="{FF2B5EF4-FFF2-40B4-BE49-F238E27FC236}">
                      <a16:creationId xmlns:a16="http://schemas.microsoft.com/office/drawing/2014/main" id="{A1C7C58F-D1F5-4B87-AEC9-91E134AECC24}"/>
                    </a:ext>
                  </a:extLst>
                </p:cNvPr>
                <p:cNvPicPr/>
                <p:nvPr/>
              </p:nvPicPr>
              <p:blipFill>
                <a:blip r:embed="rId56"/>
                <a:stretch>
                  <a:fillRect/>
                </a:stretch>
              </p:blipFill>
              <p:spPr>
                <a:xfrm>
                  <a:off x="8669310" y="4366194"/>
                  <a:ext cx="262800" cy="5490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40" name="Ink 39">
                  <a:extLst>
                    <a:ext uri="{FF2B5EF4-FFF2-40B4-BE49-F238E27FC236}">
                      <a16:creationId xmlns:a16="http://schemas.microsoft.com/office/drawing/2014/main" id="{89B983F2-3FF9-4230-9619-BCE5D2F5EEAD}"/>
                    </a:ext>
                  </a:extLst>
                </p14:cNvPr>
                <p14:cNvContentPartPr/>
                <p14:nvPr/>
              </p14:nvContentPartPr>
              <p14:xfrm>
                <a:off x="4011990" y="5712954"/>
                <a:ext cx="439560" cy="93600"/>
              </p14:xfrm>
            </p:contentPart>
          </mc:Choice>
          <mc:Fallback xmlns="">
            <p:pic>
              <p:nvPicPr>
                <p:cNvPr id="40" name="Ink 39">
                  <a:extLst>
                    <a:ext uri="{FF2B5EF4-FFF2-40B4-BE49-F238E27FC236}">
                      <a16:creationId xmlns:a16="http://schemas.microsoft.com/office/drawing/2014/main" id="{89B983F2-3FF9-4230-9619-BCE5D2F5EEAD}"/>
                    </a:ext>
                  </a:extLst>
                </p:cNvPr>
                <p:cNvPicPr/>
                <p:nvPr/>
              </p:nvPicPr>
              <p:blipFill>
                <a:blip r:embed="rId58"/>
                <a:stretch>
                  <a:fillRect/>
                </a:stretch>
              </p:blipFill>
              <p:spPr>
                <a:xfrm>
                  <a:off x="3975990" y="5676954"/>
                  <a:ext cx="51120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41" name="Ink 40">
                  <a:extLst>
                    <a:ext uri="{FF2B5EF4-FFF2-40B4-BE49-F238E27FC236}">
                      <a16:creationId xmlns:a16="http://schemas.microsoft.com/office/drawing/2014/main" id="{78C4942C-E8C9-4DCE-B2E1-678EA03CBE95}"/>
                    </a:ext>
                  </a:extLst>
                </p14:cNvPr>
                <p14:cNvContentPartPr/>
                <p14:nvPr/>
              </p14:nvContentPartPr>
              <p14:xfrm>
                <a:off x="4095870" y="5987274"/>
                <a:ext cx="408600" cy="223920"/>
              </p14:xfrm>
            </p:contentPart>
          </mc:Choice>
          <mc:Fallback xmlns="">
            <p:pic>
              <p:nvPicPr>
                <p:cNvPr id="41" name="Ink 40">
                  <a:extLst>
                    <a:ext uri="{FF2B5EF4-FFF2-40B4-BE49-F238E27FC236}">
                      <a16:creationId xmlns:a16="http://schemas.microsoft.com/office/drawing/2014/main" id="{78C4942C-E8C9-4DCE-B2E1-678EA03CBE95}"/>
                    </a:ext>
                  </a:extLst>
                </p:cNvPr>
                <p:cNvPicPr/>
                <p:nvPr/>
              </p:nvPicPr>
              <p:blipFill>
                <a:blip r:embed="rId60"/>
                <a:stretch>
                  <a:fillRect/>
                </a:stretch>
              </p:blipFill>
              <p:spPr>
                <a:xfrm>
                  <a:off x="4060230" y="5951274"/>
                  <a:ext cx="480240" cy="29556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43" name="Ink 42">
                  <a:extLst>
                    <a:ext uri="{FF2B5EF4-FFF2-40B4-BE49-F238E27FC236}">
                      <a16:creationId xmlns:a16="http://schemas.microsoft.com/office/drawing/2014/main" id="{33993A15-B7E7-4BEB-A35B-B811A6B38F4B}"/>
                    </a:ext>
                  </a:extLst>
                </p14:cNvPr>
                <p14:cNvContentPartPr/>
                <p14:nvPr/>
              </p14:nvContentPartPr>
              <p14:xfrm>
                <a:off x="4772670" y="5600634"/>
                <a:ext cx="185040" cy="618120"/>
              </p14:xfrm>
            </p:contentPart>
          </mc:Choice>
          <mc:Fallback xmlns="">
            <p:pic>
              <p:nvPicPr>
                <p:cNvPr id="43" name="Ink 42">
                  <a:extLst>
                    <a:ext uri="{FF2B5EF4-FFF2-40B4-BE49-F238E27FC236}">
                      <a16:creationId xmlns:a16="http://schemas.microsoft.com/office/drawing/2014/main" id="{33993A15-B7E7-4BEB-A35B-B811A6B38F4B}"/>
                    </a:ext>
                  </a:extLst>
                </p:cNvPr>
                <p:cNvPicPr/>
                <p:nvPr/>
              </p:nvPicPr>
              <p:blipFill>
                <a:blip r:embed="rId62"/>
                <a:stretch>
                  <a:fillRect/>
                </a:stretch>
              </p:blipFill>
              <p:spPr>
                <a:xfrm>
                  <a:off x="4737030" y="5564634"/>
                  <a:ext cx="256680" cy="68976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44" name="Ink 43">
                  <a:extLst>
                    <a:ext uri="{FF2B5EF4-FFF2-40B4-BE49-F238E27FC236}">
                      <a16:creationId xmlns:a16="http://schemas.microsoft.com/office/drawing/2014/main" id="{B79F109D-3213-482C-B777-7DA204C5E1D8}"/>
                    </a:ext>
                  </a:extLst>
                </p14:cNvPr>
                <p14:cNvContentPartPr/>
                <p14:nvPr/>
              </p14:nvContentPartPr>
              <p14:xfrm>
                <a:off x="5017470" y="6134514"/>
                <a:ext cx="43200" cy="66960"/>
              </p14:xfrm>
            </p:contentPart>
          </mc:Choice>
          <mc:Fallback xmlns="">
            <p:pic>
              <p:nvPicPr>
                <p:cNvPr id="44" name="Ink 43">
                  <a:extLst>
                    <a:ext uri="{FF2B5EF4-FFF2-40B4-BE49-F238E27FC236}">
                      <a16:creationId xmlns:a16="http://schemas.microsoft.com/office/drawing/2014/main" id="{B79F109D-3213-482C-B777-7DA204C5E1D8}"/>
                    </a:ext>
                  </a:extLst>
                </p:cNvPr>
                <p:cNvPicPr/>
                <p:nvPr/>
              </p:nvPicPr>
              <p:blipFill>
                <a:blip r:embed="rId64"/>
                <a:stretch>
                  <a:fillRect/>
                </a:stretch>
              </p:blipFill>
              <p:spPr>
                <a:xfrm>
                  <a:off x="4981470" y="6098874"/>
                  <a:ext cx="11484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45" name="Ink 44">
                  <a:extLst>
                    <a:ext uri="{FF2B5EF4-FFF2-40B4-BE49-F238E27FC236}">
                      <a16:creationId xmlns:a16="http://schemas.microsoft.com/office/drawing/2014/main" id="{97580532-4BE7-4B9F-B990-D925F4BAB91A}"/>
                    </a:ext>
                  </a:extLst>
                </p14:cNvPr>
                <p14:cNvContentPartPr/>
                <p14:nvPr/>
              </p14:nvContentPartPr>
              <p14:xfrm>
                <a:off x="5203950" y="5692794"/>
                <a:ext cx="272880" cy="457200"/>
              </p14:xfrm>
            </p:contentPart>
          </mc:Choice>
          <mc:Fallback xmlns="">
            <p:pic>
              <p:nvPicPr>
                <p:cNvPr id="45" name="Ink 44">
                  <a:extLst>
                    <a:ext uri="{FF2B5EF4-FFF2-40B4-BE49-F238E27FC236}">
                      <a16:creationId xmlns:a16="http://schemas.microsoft.com/office/drawing/2014/main" id="{97580532-4BE7-4B9F-B990-D925F4BAB91A}"/>
                    </a:ext>
                  </a:extLst>
                </p:cNvPr>
                <p:cNvPicPr/>
                <p:nvPr/>
              </p:nvPicPr>
              <p:blipFill>
                <a:blip r:embed="rId66"/>
                <a:stretch>
                  <a:fillRect/>
                </a:stretch>
              </p:blipFill>
              <p:spPr>
                <a:xfrm>
                  <a:off x="5167950" y="5657154"/>
                  <a:ext cx="344520" cy="5288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6" name="Ink 45">
                  <a:extLst>
                    <a:ext uri="{FF2B5EF4-FFF2-40B4-BE49-F238E27FC236}">
                      <a16:creationId xmlns:a16="http://schemas.microsoft.com/office/drawing/2014/main" id="{463B3F5F-C3F2-451E-A59B-377DEBBE7BA7}"/>
                    </a:ext>
                  </a:extLst>
                </p14:cNvPr>
                <p14:cNvContentPartPr/>
                <p14:nvPr/>
              </p14:nvContentPartPr>
              <p14:xfrm>
                <a:off x="5535510" y="5708994"/>
                <a:ext cx="455400" cy="463320"/>
              </p14:xfrm>
            </p:contentPart>
          </mc:Choice>
          <mc:Fallback xmlns="">
            <p:pic>
              <p:nvPicPr>
                <p:cNvPr id="46" name="Ink 45">
                  <a:extLst>
                    <a:ext uri="{FF2B5EF4-FFF2-40B4-BE49-F238E27FC236}">
                      <a16:creationId xmlns:a16="http://schemas.microsoft.com/office/drawing/2014/main" id="{463B3F5F-C3F2-451E-A59B-377DEBBE7BA7}"/>
                    </a:ext>
                  </a:extLst>
                </p:cNvPr>
                <p:cNvPicPr/>
                <p:nvPr/>
              </p:nvPicPr>
              <p:blipFill>
                <a:blip r:embed="rId68"/>
                <a:stretch>
                  <a:fillRect/>
                </a:stretch>
              </p:blipFill>
              <p:spPr>
                <a:xfrm>
                  <a:off x="5499510" y="5673354"/>
                  <a:ext cx="527040" cy="53496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7" name="Ink 46">
                  <a:extLst>
                    <a:ext uri="{FF2B5EF4-FFF2-40B4-BE49-F238E27FC236}">
                      <a16:creationId xmlns:a16="http://schemas.microsoft.com/office/drawing/2014/main" id="{8CA2479F-F54F-4335-A39F-F5B0FCF62492}"/>
                    </a:ext>
                  </a:extLst>
                </p14:cNvPr>
                <p14:cNvContentPartPr/>
                <p14:nvPr/>
              </p14:nvContentPartPr>
              <p14:xfrm>
                <a:off x="5832510" y="5726274"/>
                <a:ext cx="176400" cy="244080"/>
              </p14:xfrm>
            </p:contentPart>
          </mc:Choice>
          <mc:Fallback xmlns="">
            <p:pic>
              <p:nvPicPr>
                <p:cNvPr id="47" name="Ink 46">
                  <a:extLst>
                    <a:ext uri="{FF2B5EF4-FFF2-40B4-BE49-F238E27FC236}">
                      <a16:creationId xmlns:a16="http://schemas.microsoft.com/office/drawing/2014/main" id="{8CA2479F-F54F-4335-A39F-F5B0FCF62492}"/>
                    </a:ext>
                  </a:extLst>
                </p:cNvPr>
                <p:cNvPicPr/>
                <p:nvPr/>
              </p:nvPicPr>
              <p:blipFill>
                <a:blip r:embed="rId70"/>
                <a:stretch>
                  <a:fillRect/>
                </a:stretch>
              </p:blipFill>
              <p:spPr>
                <a:xfrm>
                  <a:off x="5796510" y="5690274"/>
                  <a:ext cx="248040" cy="31572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48" name="Ink 47">
                  <a:extLst>
                    <a:ext uri="{FF2B5EF4-FFF2-40B4-BE49-F238E27FC236}">
                      <a16:creationId xmlns:a16="http://schemas.microsoft.com/office/drawing/2014/main" id="{5E5F4931-7E09-42E7-A52F-92BD0DF9C0A7}"/>
                    </a:ext>
                  </a:extLst>
                </p14:cNvPr>
                <p14:cNvContentPartPr/>
                <p14:nvPr/>
              </p14:nvContentPartPr>
              <p14:xfrm>
                <a:off x="6174150" y="5719434"/>
                <a:ext cx="154440" cy="575640"/>
              </p14:xfrm>
            </p:contentPart>
          </mc:Choice>
          <mc:Fallback xmlns="">
            <p:pic>
              <p:nvPicPr>
                <p:cNvPr id="48" name="Ink 47">
                  <a:extLst>
                    <a:ext uri="{FF2B5EF4-FFF2-40B4-BE49-F238E27FC236}">
                      <a16:creationId xmlns:a16="http://schemas.microsoft.com/office/drawing/2014/main" id="{5E5F4931-7E09-42E7-A52F-92BD0DF9C0A7}"/>
                    </a:ext>
                  </a:extLst>
                </p:cNvPr>
                <p:cNvPicPr/>
                <p:nvPr/>
              </p:nvPicPr>
              <p:blipFill>
                <a:blip r:embed="rId72"/>
                <a:stretch>
                  <a:fillRect/>
                </a:stretch>
              </p:blipFill>
              <p:spPr>
                <a:xfrm>
                  <a:off x="6138150" y="5683794"/>
                  <a:ext cx="226080" cy="6472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9" name="Ink 48">
                  <a:extLst>
                    <a:ext uri="{FF2B5EF4-FFF2-40B4-BE49-F238E27FC236}">
                      <a16:creationId xmlns:a16="http://schemas.microsoft.com/office/drawing/2014/main" id="{251150A0-DA0B-4C23-A0B5-456A0872FAC5}"/>
                    </a:ext>
                  </a:extLst>
                </p14:cNvPr>
                <p14:cNvContentPartPr/>
                <p14:nvPr/>
              </p14:nvContentPartPr>
              <p14:xfrm>
                <a:off x="6442710" y="5787474"/>
                <a:ext cx="225360" cy="352080"/>
              </p14:xfrm>
            </p:contentPart>
          </mc:Choice>
          <mc:Fallback xmlns="">
            <p:pic>
              <p:nvPicPr>
                <p:cNvPr id="49" name="Ink 48">
                  <a:extLst>
                    <a:ext uri="{FF2B5EF4-FFF2-40B4-BE49-F238E27FC236}">
                      <a16:creationId xmlns:a16="http://schemas.microsoft.com/office/drawing/2014/main" id="{251150A0-DA0B-4C23-A0B5-456A0872FAC5}"/>
                    </a:ext>
                  </a:extLst>
                </p:cNvPr>
                <p:cNvPicPr/>
                <p:nvPr/>
              </p:nvPicPr>
              <p:blipFill>
                <a:blip r:embed="rId74"/>
                <a:stretch>
                  <a:fillRect/>
                </a:stretch>
              </p:blipFill>
              <p:spPr>
                <a:xfrm>
                  <a:off x="6406710" y="5751834"/>
                  <a:ext cx="297000" cy="42372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50" name="Ink 49">
                  <a:extLst>
                    <a:ext uri="{FF2B5EF4-FFF2-40B4-BE49-F238E27FC236}">
                      <a16:creationId xmlns:a16="http://schemas.microsoft.com/office/drawing/2014/main" id="{3F8A3DB7-1604-4E08-9C3B-77AB717ECB49}"/>
                    </a:ext>
                  </a:extLst>
                </p14:cNvPr>
                <p14:cNvContentPartPr/>
                <p14:nvPr/>
              </p14:nvContentPartPr>
              <p14:xfrm>
                <a:off x="6774630" y="5646354"/>
                <a:ext cx="173880" cy="162720"/>
              </p14:xfrm>
            </p:contentPart>
          </mc:Choice>
          <mc:Fallback xmlns="">
            <p:pic>
              <p:nvPicPr>
                <p:cNvPr id="50" name="Ink 49">
                  <a:extLst>
                    <a:ext uri="{FF2B5EF4-FFF2-40B4-BE49-F238E27FC236}">
                      <a16:creationId xmlns:a16="http://schemas.microsoft.com/office/drawing/2014/main" id="{3F8A3DB7-1604-4E08-9C3B-77AB717ECB49}"/>
                    </a:ext>
                  </a:extLst>
                </p:cNvPr>
                <p:cNvPicPr/>
                <p:nvPr/>
              </p:nvPicPr>
              <p:blipFill>
                <a:blip r:embed="rId76"/>
                <a:stretch>
                  <a:fillRect/>
                </a:stretch>
              </p:blipFill>
              <p:spPr>
                <a:xfrm>
                  <a:off x="6738990" y="5610354"/>
                  <a:ext cx="245520" cy="23436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52" name="Ink 51">
                  <a:extLst>
                    <a:ext uri="{FF2B5EF4-FFF2-40B4-BE49-F238E27FC236}">
                      <a16:creationId xmlns:a16="http://schemas.microsoft.com/office/drawing/2014/main" id="{F4598EBA-AF91-420E-83B4-F5218F08CB02}"/>
                    </a:ext>
                  </a:extLst>
                </p14:cNvPr>
                <p14:cNvContentPartPr/>
                <p14:nvPr/>
              </p14:nvContentPartPr>
              <p14:xfrm>
                <a:off x="7035270" y="5522514"/>
                <a:ext cx="373680" cy="428760"/>
              </p14:xfrm>
            </p:contentPart>
          </mc:Choice>
          <mc:Fallback xmlns="">
            <p:pic>
              <p:nvPicPr>
                <p:cNvPr id="52" name="Ink 51">
                  <a:extLst>
                    <a:ext uri="{FF2B5EF4-FFF2-40B4-BE49-F238E27FC236}">
                      <a16:creationId xmlns:a16="http://schemas.microsoft.com/office/drawing/2014/main" id="{F4598EBA-AF91-420E-83B4-F5218F08CB02}"/>
                    </a:ext>
                  </a:extLst>
                </p:cNvPr>
                <p:cNvPicPr/>
                <p:nvPr/>
              </p:nvPicPr>
              <p:blipFill>
                <a:blip r:embed="rId78"/>
                <a:stretch>
                  <a:fillRect/>
                </a:stretch>
              </p:blipFill>
              <p:spPr>
                <a:xfrm>
                  <a:off x="6999630" y="5486514"/>
                  <a:ext cx="445320" cy="50040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53" name="Ink 52">
                  <a:extLst>
                    <a:ext uri="{FF2B5EF4-FFF2-40B4-BE49-F238E27FC236}">
                      <a16:creationId xmlns:a16="http://schemas.microsoft.com/office/drawing/2014/main" id="{897FA64B-A263-4F46-B745-742CAFC74FCF}"/>
                    </a:ext>
                  </a:extLst>
                </p14:cNvPr>
                <p14:cNvContentPartPr/>
                <p14:nvPr/>
              </p14:nvContentPartPr>
              <p14:xfrm>
                <a:off x="7607670" y="5411274"/>
                <a:ext cx="231840" cy="462240"/>
              </p14:xfrm>
            </p:contentPart>
          </mc:Choice>
          <mc:Fallback xmlns="">
            <p:pic>
              <p:nvPicPr>
                <p:cNvPr id="53" name="Ink 52">
                  <a:extLst>
                    <a:ext uri="{FF2B5EF4-FFF2-40B4-BE49-F238E27FC236}">
                      <a16:creationId xmlns:a16="http://schemas.microsoft.com/office/drawing/2014/main" id="{897FA64B-A263-4F46-B745-742CAFC74FCF}"/>
                    </a:ext>
                  </a:extLst>
                </p:cNvPr>
                <p:cNvPicPr/>
                <p:nvPr/>
              </p:nvPicPr>
              <p:blipFill>
                <a:blip r:embed="rId80"/>
                <a:stretch>
                  <a:fillRect/>
                </a:stretch>
              </p:blipFill>
              <p:spPr>
                <a:xfrm>
                  <a:off x="7572030" y="5375274"/>
                  <a:ext cx="303480" cy="533880"/>
                </a:xfrm>
                <a:prstGeom prst="rect">
                  <a:avLst/>
                </a:prstGeom>
              </p:spPr>
            </p:pic>
          </mc:Fallback>
        </mc:AlternateContent>
      </p:grpSp>
    </p:spTree>
    <p:extLst>
      <p:ext uri="{BB962C8B-B14F-4D97-AF65-F5344CB8AC3E}">
        <p14:creationId xmlns:p14="http://schemas.microsoft.com/office/powerpoint/2010/main" val="2497867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15.2 Lewis Acids and Bases</a:t>
            </a:r>
          </a:p>
          <a:p>
            <a:pPr lvl="1"/>
            <a:r>
              <a:rPr lang="en-US" dirty="0"/>
              <a:t>Explain the Lewis model of acid-base chemistry</a:t>
            </a:r>
          </a:p>
          <a:p>
            <a:pPr lvl="1"/>
            <a:r>
              <a:rPr lang="en-US" dirty="0"/>
              <a:t>Write equations for the formation of adducts and complex ions</a:t>
            </a:r>
          </a:p>
          <a:p>
            <a:pPr lvl="1"/>
            <a:r>
              <a:rPr lang="en-US" dirty="0"/>
              <a:t>Perform equilibrium calculations involving formation constants</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137766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Lewis Acids and Bases</a:t>
            </a:r>
          </a:p>
        </p:txBody>
      </p:sp>
      <p:sp>
        <p:nvSpPr>
          <p:cNvPr id="3" name="Content Placeholder 2"/>
          <p:cNvSpPr>
            <a:spLocks noGrp="1"/>
          </p:cNvSpPr>
          <p:nvPr>
            <p:ph idx="1"/>
          </p:nvPr>
        </p:nvSpPr>
        <p:spPr/>
        <p:txBody>
          <a:bodyPr>
            <a:normAutofit fontScale="92500"/>
          </a:bodyPr>
          <a:lstStyle/>
          <a:p>
            <a:r>
              <a:rPr lang="en-US" dirty="0"/>
              <a:t>The </a:t>
            </a:r>
            <a:r>
              <a:rPr lang="en-US" dirty="0" err="1"/>
              <a:t>Brønsted</a:t>
            </a:r>
            <a:r>
              <a:rPr lang="en-US" dirty="0"/>
              <a:t>-Lowry Model is only applicable to reactions involving proton (H</a:t>
            </a:r>
            <a:r>
              <a:rPr lang="en-US" baseline="30000" dirty="0"/>
              <a:t>+</a:t>
            </a:r>
            <a:r>
              <a:rPr lang="en-US" dirty="0"/>
              <a:t>) transfer.</a:t>
            </a:r>
          </a:p>
          <a:p>
            <a:endParaRPr lang="en-US" dirty="0"/>
          </a:p>
          <a:p>
            <a:r>
              <a:rPr lang="en-US" dirty="0"/>
              <a:t>G.N. Lewis (1923) – Less restricting model</a:t>
            </a:r>
          </a:p>
          <a:p>
            <a:pPr lvl="1"/>
            <a:r>
              <a:rPr lang="en-US" dirty="0"/>
              <a:t>A </a:t>
            </a:r>
            <a:r>
              <a:rPr lang="en-US" b="1" dirty="0"/>
              <a:t>Lewis acid </a:t>
            </a:r>
            <a:r>
              <a:rPr lang="en-US" dirty="0"/>
              <a:t>accepts a pair of electrons</a:t>
            </a:r>
          </a:p>
          <a:p>
            <a:pPr lvl="1"/>
            <a:r>
              <a:rPr lang="en-US" dirty="0"/>
              <a:t>A </a:t>
            </a:r>
            <a:r>
              <a:rPr lang="en-US" b="1" dirty="0"/>
              <a:t>Lewis base </a:t>
            </a:r>
            <a:r>
              <a:rPr lang="en-US" dirty="0"/>
              <a:t>donates a pair of electrons</a:t>
            </a:r>
          </a:p>
          <a:p>
            <a:endParaRPr lang="en-US" dirty="0"/>
          </a:p>
          <a:p>
            <a:r>
              <a:rPr lang="en-US" dirty="0"/>
              <a:t>A Lewis acid-base reaction produces a product with a coordinate covalent bond. </a:t>
            </a:r>
          </a:p>
          <a:p>
            <a:endParaRPr lang="en-US" dirty="0"/>
          </a:p>
          <a:p>
            <a:r>
              <a:rPr lang="en-US" dirty="0"/>
              <a:t>We now must think in terms of what the electrons are doing in a reaction.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99208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Coordinate Covalent Bond</a:t>
            </a:r>
          </a:p>
        </p:txBody>
      </p:sp>
      <p:sp>
        <p:nvSpPr>
          <p:cNvPr id="3" name="Content Placeholder 2"/>
          <p:cNvSpPr>
            <a:spLocks noGrp="1"/>
          </p:cNvSpPr>
          <p:nvPr>
            <p:ph idx="1"/>
          </p:nvPr>
        </p:nvSpPr>
        <p:spPr/>
        <p:txBody>
          <a:bodyPr/>
          <a:lstStyle/>
          <a:p>
            <a:r>
              <a:rPr lang="en-US" b="1" dirty="0"/>
              <a:t>Coordinate Covalent Bond (or dative bond)</a:t>
            </a:r>
            <a:r>
              <a:rPr lang="en-US" dirty="0"/>
              <a:t>: A type of bond that forms when one of the atoms in the bond provides both bonding electrons. </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22415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hidden="1"/>
          <p:cNvSpPr>
            <a:spLocks noGrp="1"/>
          </p:cNvSpPr>
          <p:nvPr>
            <p:ph type="title"/>
          </p:nvPr>
        </p:nvSpPr>
        <p:spPr/>
        <p:txBody>
          <a:bodyPr/>
          <a:lstStyle/>
          <a:p>
            <a:r>
              <a:rPr lang="en-US" dirty="0" err="1"/>
              <a:t>Unfigure</a:t>
            </a:r>
            <a:r>
              <a:rPr lang="en-US" dirty="0"/>
              <a:t> 15.1</a:t>
            </a:r>
          </a:p>
        </p:txBody>
      </p:sp>
      <p:sp>
        <p:nvSpPr>
          <p:cNvPr id="7" name="Figure Legend" hidden="1"/>
          <p:cNvSpPr>
            <a:spLocks noGrp="1"/>
          </p:cNvSpPr>
          <p:nvPr>
            <p:ph idx="13"/>
          </p:nvPr>
        </p:nvSpPr>
        <p:spPr/>
        <p:txBody>
          <a:bodyPr>
            <a:normAutofit/>
          </a:bodyPr>
          <a:lstStyle/>
          <a:p>
            <a:endParaRPr lang="en-US" sz="1600" dirty="0"/>
          </a:p>
        </p:txBody>
      </p:sp>
      <p:pic>
        <p:nvPicPr>
          <p:cNvPr id="8" name="Figure" descr="This figure shows two reactions represented with Lewis structures. The first shows an O atom bonded to two H atoms. The O atom has two lone pairs of electrons. There is a plus sign and then an H atom with a superscript positive sign followed by a right-facing arrow. The next Lewis structure is in brackets and shows an O atom bonded to three H atoms. There is one lone pair of electrons on the O atom. Outside of the brackets is a superscript positive sign. The second reaction shows an N atom bonded to three H atoms. The N atom has one lone pair of electrons. There is a plus sign and then an H superscript positive sign. After the H superscript positive sign is a right-facing arrow. The next Lewis structure is in brackets. It shows an N atom bonded to four H atoms. There is a superscript positive sign outside the brackets."/>
          <p:cNvPicPr>
            <a:picLocks noChangeAspect="1"/>
          </p:cNvPicPr>
          <p:nvPr/>
        </p:nvPicPr>
        <p:blipFill>
          <a:blip r:embed="rId2" cstate="email">
            <a:extLst>
              <a:ext uri="{28A0092B-C50C-407E-A947-70E740481C1C}">
                <a14:useLocalDpi xmlns:a14="http://schemas.microsoft.com/office/drawing/2010/main" val="0"/>
              </a:ext>
            </a:extLst>
          </a:blip>
          <a:srcRect t="-11697" b="-11697"/>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46227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15.1 Precipitation and Dissolution</a:t>
            </a:r>
          </a:p>
          <a:p>
            <a:pPr lvl="1"/>
            <a:r>
              <a:rPr lang="en-US" dirty="0"/>
              <a:t>Write chemical equations and equilibrium expressions representing solubility equilibria</a:t>
            </a:r>
          </a:p>
          <a:p>
            <a:pPr lvl="1"/>
            <a:r>
              <a:rPr lang="en-US" dirty="0"/>
              <a:t>Carry out equilibrium computations involving solubility, equilibrium expressions, and solute concentrations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422736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Lewis Base: Electron Pair Donor</a:t>
            </a:r>
          </a:p>
        </p:txBody>
      </p:sp>
      <p:sp>
        <p:nvSpPr>
          <p:cNvPr id="3" name="Content Placeholder 2"/>
          <p:cNvSpPr>
            <a:spLocks noGrp="1"/>
          </p:cNvSpPr>
          <p:nvPr>
            <p:ph idx="1"/>
          </p:nvPr>
        </p:nvSpPr>
        <p:spPr/>
        <p:txBody>
          <a:bodyPr/>
          <a:lstStyle/>
          <a:p>
            <a:r>
              <a:rPr lang="en-US" dirty="0"/>
              <a:t>Many species that can behave as a </a:t>
            </a:r>
            <a:r>
              <a:rPr lang="en-US" b="1" dirty="0" err="1"/>
              <a:t>Brønsted</a:t>
            </a:r>
            <a:r>
              <a:rPr lang="en-US" b="1" dirty="0"/>
              <a:t>-Lowry base </a:t>
            </a:r>
            <a:r>
              <a:rPr lang="en-US" dirty="0"/>
              <a:t>also have the ability to behave as a </a:t>
            </a:r>
            <a:r>
              <a:rPr lang="en-US" b="1" dirty="0"/>
              <a:t>Lewis base</a:t>
            </a:r>
            <a:r>
              <a:rPr lang="en-US" dirty="0"/>
              <a:t>.</a:t>
            </a:r>
          </a:p>
          <a:p>
            <a:endParaRPr lang="en-US" dirty="0"/>
          </a:p>
          <a:p>
            <a:r>
              <a:rPr lang="en-US" dirty="0"/>
              <a:t>For a species to accept a proton, it must contain an atom that possesses a lone pair of electrons. </a:t>
            </a:r>
          </a:p>
          <a:p>
            <a:endParaRPr lang="en-US" dirty="0"/>
          </a:p>
          <a:p>
            <a:r>
              <a:rPr lang="en-US" dirty="0"/>
              <a:t>Anions and neutral molecules with lone pairs (amines, water, etc.) can serve as Lewis bases. </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686274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Lewis Acid: Electron Pair Acceptor</a:t>
            </a:r>
          </a:p>
        </p:txBody>
      </p:sp>
      <p:sp>
        <p:nvSpPr>
          <p:cNvPr id="3" name="Content Placeholder 2"/>
          <p:cNvSpPr>
            <a:spLocks noGrp="1"/>
          </p:cNvSpPr>
          <p:nvPr>
            <p:ph idx="1"/>
          </p:nvPr>
        </p:nvSpPr>
        <p:spPr/>
        <p:txBody>
          <a:bodyPr/>
          <a:lstStyle/>
          <a:p>
            <a:r>
              <a:rPr lang="en-US" dirty="0"/>
              <a:t>A proton (H</a:t>
            </a:r>
            <a:r>
              <a:rPr lang="en-US" baseline="30000" dirty="0"/>
              <a:t>+</a:t>
            </a:r>
            <a:r>
              <a:rPr lang="en-US" dirty="0"/>
              <a:t>) can serve as both a </a:t>
            </a:r>
            <a:r>
              <a:rPr lang="en-US" b="1" dirty="0" err="1"/>
              <a:t>Brønsted</a:t>
            </a:r>
            <a:r>
              <a:rPr lang="en-US" b="1" dirty="0"/>
              <a:t>-Lowry acid </a:t>
            </a:r>
            <a:r>
              <a:rPr lang="en-US" dirty="0"/>
              <a:t>and a </a:t>
            </a:r>
            <a:r>
              <a:rPr lang="en-US" b="1" dirty="0"/>
              <a:t>Lewis acid</a:t>
            </a:r>
            <a:r>
              <a:rPr lang="en-US" dirty="0"/>
              <a:t>.</a:t>
            </a:r>
          </a:p>
          <a:p>
            <a:endParaRPr lang="en-US" dirty="0"/>
          </a:p>
          <a:p>
            <a:r>
              <a:rPr lang="en-US" dirty="0"/>
              <a:t>Many  Lewis acids are not </a:t>
            </a:r>
            <a:r>
              <a:rPr lang="en-US" dirty="0" err="1"/>
              <a:t>Brønsted</a:t>
            </a:r>
            <a:r>
              <a:rPr lang="en-US" dirty="0"/>
              <a:t>-Lowry acids.  </a:t>
            </a:r>
          </a:p>
          <a:p>
            <a:endParaRPr lang="en-US" dirty="0"/>
          </a:p>
          <a:p>
            <a:r>
              <a:rPr lang="en-US" dirty="0"/>
              <a:t>Cations and electron deficient molecules can serve as Lewis acids.</a:t>
            </a:r>
          </a:p>
          <a:p>
            <a:endParaRPr lang="en-US" dirty="0"/>
          </a:p>
          <a:p>
            <a:r>
              <a:rPr lang="en-US" dirty="0"/>
              <a:t>The Lewis model greatly expands the number of species considered to be acids.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292459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Lewis Acid-Base Adduct</a:t>
            </a:r>
          </a:p>
        </p:txBody>
      </p:sp>
      <p:sp>
        <p:nvSpPr>
          <p:cNvPr id="3" name="Content Placeholder 2"/>
          <p:cNvSpPr>
            <a:spLocks noGrp="1"/>
          </p:cNvSpPr>
          <p:nvPr>
            <p:ph idx="1"/>
          </p:nvPr>
        </p:nvSpPr>
        <p:spPr/>
        <p:txBody>
          <a:bodyPr/>
          <a:lstStyle/>
          <a:p>
            <a:r>
              <a:rPr lang="en-US" b="1" dirty="0"/>
              <a:t>Lewis acid-base adduct: </a:t>
            </a:r>
            <a:r>
              <a:rPr lang="en-US" dirty="0"/>
              <a:t>A compound that contains a coordinate covalent bond formed between a Lewis acid and a Lewis base.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642789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hidden="1"/>
          <p:cNvSpPr>
            <a:spLocks noGrp="1"/>
          </p:cNvSpPr>
          <p:nvPr>
            <p:ph type="title"/>
          </p:nvPr>
        </p:nvSpPr>
        <p:spPr/>
        <p:txBody>
          <a:bodyPr/>
          <a:lstStyle/>
          <a:p>
            <a:r>
              <a:rPr lang="en-US" dirty="0" err="1"/>
              <a:t>Unfigure</a:t>
            </a:r>
            <a:r>
              <a:rPr lang="en-US" dirty="0"/>
              <a:t> 15.2</a:t>
            </a:r>
          </a:p>
        </p:txBody>
      </p:sp>
      <p:sp>
        <p:nvSpPr>
          <p:cNvPr id="7" name="Figure Legend" hidden="1"/>
          <p:cNvSpPr>
            <a:spLocks noGrp="1"/>
          </p:cNvSpPr>
          <p:nvPr>
            <p:ph idx="13"/>
          </p:nvPr>
        </p:nvSpPr>
        <p:spPr/>
        <p:txBody>
          <a:bodyPr>
            <a:normAutofit/>
          </a:bodyPr>
          <a:lstStyle/>
          <a:p>
            <a:endParaRPr lang="en-US" sz="1600" dirty="0"/>
          </a:p>
        </p:txBody>
      </p:sp>
      <p:pic>
        <p:nvPicPr>
          <p:cNvPr id="9" name="Figure" descr="This figure illustrates a chemical reaction using structural formulas. On the left, an F atom is surrounded by four electron dot pairs and has a superscript negative symbol. This structure is labeled below as “Lewis base.” Following a plus sign is another structure which has a B atom at the center and three F atoms single bonded above, right, and below. Each F atom has three pairs of electron dots. This structure is labeled below as “Lewis acid.” Following a right pointing arrow is a structure in brackets that has a central B atom to which 4 F atoms are connected with single bonds above, below, to the left, and to the right. Each F atom in this structure has three pairs of electron dots. Outside the brackets is a superscript negative symbol. This structure is labeled below as “Acid-base adduct.”"/>
          <p:cNvPicPr>
            <a:picLocks noChangeAspect="1"/>
          </p:cNvPicPr>
          <p:nvPr/>
        </p:nvPicPr>
        <p:blipFill>
          <a:blip r:embed="rId2">
            <a:extLst>
              <a:ext uri="{28A0092B-C50C-407E-A947-70E740481C1C}">
                <a14:useLocalDpi xmlns:a14="http://schemas.microsoft.com/office/drawing/2010/main" val="0"/>
              </a:ext>
            </a:extLst>
          </a:blip>
          <a:srcRect t="-7118" b="-7118"/>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823538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hidden="1"/>
          <p:cNvSpPr>
            <a:spLocks noGrp="1"/>
          </p:cNvSpPr>
          <p:nvPr>
            <p:ph type="title"/>
          </p:nvPr>
        </p:nvSpPr>
        <p:spPr/>
        <p:txBody>
          <a:bodyPr/>
          <a:lstStyle/>
          <a:p>
            <a:r>
              <a:rPr lang="en-US" dirty="0" err="1"/>
              <a:t>Unfigure</a:t>
            </a:r>
            <a:r>
              <a:rPr lang="en-US" dirty="0"/>
              <a:t> 15.3</a:t>
            </a:r>
          </a:p>
        </p:txBody>
      </p:sp>
      <p:pic>
        <p:nvPicPr>
          <p:cNvPr id="2" name="Figure" descr="This figure illustrates a chemical reaction using structural formulas. On the left side, a 2 preceeds an N atom which has H atoms single bonded above, to the left, and below. A single electron dot pair is on the right side of the N atom. This structure is labeled below as “Lewis base.” Following a plus sign is an A g atom which has a superscript plus symbol. Following a right pointing arrow is a structure in brackets that has a central A g atom to which N atoms are connected with single bonds to the left and to the right. Each of these N atoms has H atoms bonded above, below, and to the outside of the structure. Outside the brackets is a superscript plus symbol. This structure is labeled below as “Acid-base adduct.”"/>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28650" y="1852491"/>
            <a:ext cx="7886700" cy="2002080"/>
          </a:xfrm>
        </p:spPr>
      </p:pic>
      <p:sp>
        <p:nvSpPr>
          <p:cNvPr id="7" name="Figure Legend" hidden="1"/>
          <p:cNvSpPr>
            <a:spLocks noGrp="1"/>
          </p:cNvSpPr>
          <p:nvPr>
            <p:ph idx="13"/>
          </p:nvPr>
        </p:nvSpPr>
        <p:spPr/>
        <p:txBody>
          <a:bodyPr>
            <a:normAutofit/>
          </a:bodyPr>
          <a:lstStyle/>
          <a:p>
            <a:endParaRPr lang="en-US" sz="1600" dirty="0"/>
          </a:p>
        </p:txBody>
      </p:sp>
    </p:spTree>
    <p:extLst>
      <p:ext uri="{BB962C8B-B14F-4D97-AF65-F5344CB8AC3E}">
        <p14:creationId xmlns:p14="http://schemas.microsoft.com/office/powerpoint/2010/main" val="361047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hidden="1"/>
          <p:cNvSpPr>
            <a:spLocks noGrp="1"/>
          </p:cNvSpPr>
          <p:nvPr>
            <p:ph type="title"/>
          </p:nvPr>
        </p:nvSpPr>
        <p:spPr/>
        <p:txBody>
          <a:bodyPr/>
          <a:lstStyle/>
          <a:p>
            <a:r>
              <a:rPr lang="en-US" dirty="0" err="1"/>
              <a:t>Unfigure</a:t>
            </a:r>
            <a:r>
              <a:rPr lang="en-US" dirty="0"/>
              <a:t> 15.4</a:t>
            </a:r>
          </a:p>
        </p:txBody>
      </p:sp>
      <p:sp>
        <p:nvSpPr>
          <p:cNvPr id="7" name="Figure Legend" hidden="1"/>
          <p:cNvSpPr>
            <a:spLocks noGrp="1"/>
          </p:cNvSpPr>
          <p:nvPr>
            <p:ph idx="13"/>
          </p:nvPr>
        </p:nvSpPr>
        <p:spPr/>
        <p:txBody>
          <a:bodyPr>
            <a:normAutofit/>
          </a:bodyPr>
          <a:lstStyle/>
          <a:p>
            <a:endParaRPr lang="en-US" sz="1600" dirty="0"/>
          </a:p>
        </p:txBody>
      </p:sp>
      <p:pic>
        <p:nvPicPr>
          <p:cNvPr id="8" name="Figure" descr="This figure illustrates a chemical reaction using structural formulas. On the left, an O atom is surrounded by four electron dot pairs and has a superscript 2 negative. This structure is labeled below as “Lewis base.” Following a plus sign is another structure which has an S atom at the center. O atoms are single bonded above and below. These O atoms have three electron dot pairs each. To the right of the S atom is a double bonded O atom which has two pairs of electron dots. This structure is labeled below as “Lewis acid.” Following a right pointing arrow is a structure in brackets that has a central S atom to which 4 O atoms are connected with single bonds above, below, to the left, and to the right. Each of the O atoms has three pairs of electron dots. Outside the brackets is a superscript 2 negative. This structure is labeled below as “Acid-base adduct.”"/>
          <p:cNvPicPr>
            <a:picLocks noChangeAspect="1"/>
          </p:cNvPicPr>
          <p:nvPr/>
        </p:nvPicPr>
        <p:blipFill>
          <a:blip r:embed="rId2" cstate="email">
            <a:extLst>
              <a:ext uri="{28A0092B-C50C-407E-A947-70E740481C1C}">
                <a14:useLocalDpi xmlns:a14="http://schemas.microsoft.com/office/drawing/2010/main" val="0"/>
              </a:ext>
            </a:extLst>
          </a:blip>
          <a:srcRect t="-35677" b="-35677"/>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800813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hidden="1"/>
          <p:cNvSpPr>
            <a:spLocks noGrp="1"/>
          </p:cNvSpPr>
          <p:nvPr>
            <p:ph type="title"/>
          </p:nvPr>
        </p:nvSpPr>
        <p:spPr/>
        <p:txBody>
          <a:bodyPr/>
          <a:lstStyle/>
          <a:p>
            <a:r>
              <a:rPr lang="en-US" dirty="0" err="1"/>
              <a:t>Unfigure</a:t>
            </a:r>
            <a:r>
              <a:rPr lang="en-US" dirty="0"/>
              <a:t> 15.5</a:t>
            </a:r>
          </a:p>
        </p:txBody>
      </p:sp>
      <p:sp>
        <p:nvSpPr>
          <p:cNvPr id="7" name="Figure Legend" hidden="1"/>
          <p:cNvSpPr>
            <a:spLocks noGrp="1"/>
          </p:cNvSpPr>
          <p:nvPr>
            <p:ph idx="13"/>
          </p:nvPr>
        </p:nvSpPr>
        <p:spPr/>
        <p:txBody>
          <a:bodyPr>
            <a:normAutofit/>
          </a:bodyPr>
          <a:lstStyle/>
          <a:p>
            <a:endParaRPr lang="en-US" sz="1600" dirty="0"/>
          </a:p>
        </p:txBody>
      </p:sp>
      <p:pic>
        <p:nvPicPr>
          <p:cNvPr id="9218" name="Picture 2" descr="Two chemical reactions in two rows using structural formulas. First row, to the left, in brackets is a structure with a central A g atom to which N atoms are connected with single bonds to the left and right. Each N atom has H atoms bonded above, below, and to the outside. Outside the brackets is a superscript plus symbol. This structure is labeled “Acid-base adduct.” Following a plus sign is a 2 and another structure in brackets that shows a C atom triple bonded to an N atom. The C atom has an unshared electron pair on its left side and the N atom has an unshared pair on its right side. Outside the brackets to the right is a superscript negative symbol. This structure is labeled “Base.” Following a right pointing arrow is a structure in brackets with a central A g atom to which 4 FC atoms are connected with single bonds to the left and right. At each of the two ends, N atoms are triple bonded to the C atoms. The N atoms each have an unshared electron pair at the end of the structure. Outside the brackets is a superscript negative symbol. This structure is labeled “New adduct.” Following a plus sign is an N atom with H atoms single bonded above, to the left, and below. A single electron dot pair is on the left side of the N atom. This structure is labeled “New base.” In the second row, on the left side in brackets is a structure with a central C atom. O atoms, each with three unshared electron pairs, are single bonded above and below and a third O atom, with two unshared electron pairs, is double bonded to the right. Outside the brackets is a superscript 2 negative. This structure is labeled “Acid-base adduct.” Following a plus sign is another structure with an S atom at the center. O atoms are single bonded above and below. These O atoms have three electron dot pairs each. To the right of the S atom is a double bonded O atom which has two pairs of electron dots. This structure is labeled “Acid.” Following a right pointing arrow is a structure in brackets with a central S atom to which 4 O atoms are connected with single bonds above, below, left, and right. Each of the O atoms has three pairs of electron dots. Outside the brackets is a superscript 2 negative. This structure is labeled “New adduct.” Following a plus sign is a structure with a central C atom that has two O atoms, each with two unshared electron pairs, double bonded to the left and right."/>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3173" y="1430627"/>
            <a:ext cx="8044913" cy="3328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565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Ions</a:t>
            </a:r>
          </a:p>
        </p:txBody>
      </p:sp>
      <p:sp>
        <p:nvSpPr>
          <p:cNvPr id="3" name="Content Placeholder 2"/>
          <p:cNvSpPr>
            <a:spLocks noGrp="1"/>
          </p:cNvSpPr>
          <p:nvPr>
            <p:ph idx="1"/>
          </p:nvPr>
        </p:nvSpPr>
        <p:spPr/>
        <p:txBody>
          <a:bodyPr/>
          <a:lstStyle/>
          <a:p>
            <a:r>
              <a:rPr lang="en-US" dirty="0"/>
              <a:t>Many Lewis acid-base adducts are </a:t>
            </a:r>
            <a:r>
              <a:rPr lang="en-US" b="1" dirty="0"/>
              <a:t>complex ions</a:t>
            </a:r>
            <a:r>
              <a:rPr lang="en-US" dirty="0"/>
              <a:t>. </a:t>
            </a:r>
          </a:p>
          <a:p>
            <a:endParaRPr lang="en-US" dirty="0"/>
          </a:p>
          <a:p>
            <a:r>
              <a:rPr lang="en-US" dirty="0"/>
              <a:t>Complex ions are polyatomic ions that consist of a central atom, usually a transition metal surrounded by ions, or molecules called ligands.</a:t>
            </a:r>
          </a:p>
          <a:p>
            <a:endParaRPr lang="en-US" dirty="0"/>
          </a:p>
          <a:p>
            <a:r>
              <a:rPr lang="en-US" dirty="0"/>
              <a:t>These ligands are Lewis bases. </a:t>
            </a:r>
          </a:p>
          <a:p>
            <a:endParaRPr lang="en-US" dirty="0"/>
          </a:p>
        </p:txBody>
      </p:sp>
      <p:pic>
        <p:nvPicPr>
          <p:cNvPr id="5" name="Figure" descr="A structure is shown in brackets. The structure has a central A g atom to which N atoms are single bonded to the left and right. Each of these atoms N atom has H atoms single bonded above, below, and to the outer end of the structure. Outside the brackets is a superscripted plus."/>
          <p:cNvPicPr>
            <a:picLocks noChangeAspect="1"/>
          </p:cNvPicPr>
          <p:nvPr/>
        </p:nvPicPr>
        <p:blipFill>
          <a:blip r:embed="rId2">
            <a:extLst>
              <a:ext uri="{28A0092B-C50C-407E-A947-70E740481C1C}">
                <a14:useLocalDpi xmlns:a14="http://schemas.microsoft.com/office/drawing/2010/main" val="0"/>
              </a:ext>
            </a:extLst>
          </a:blip>
          <a:srcRect l="-9895" r="-9895"/>
          <a:stretch>
            <a:fillRect/>
          </a:stretch>
        </p:blipFill>
        <p:spPr>
          <a:xfrm>
            <a:off x="2223654" y="3766310"/>
            <a:ext cx="4924857" cy="2137856"/>
          </a:xfrm>
          <a:prstGeom prst="rect">
            <a:avLst/>
          </a:prstGeom>
        </p:spPr>
      </p:pic>
    </p:spTree>
    <p:extLst>
      <p:ext uri="{BB962C8B-B14F-4D97-AF65-F5344CB8AC3E}">
        <p14:creationId xmlns:p14="http://schemas.microsoft.com/office/powerpoint/2010/main" val="35031331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Ions</a:t>
            </a:r>
          </a:p>
        </p:txBody>
      </p:sp>
      <p:sp>
        <p:nvSpPr>
          <p:cNvPr id="3" name="Content Placeholder 2"/>
          <p:cNvSpPr>
            <a:spLocks noGrp="1"/>
          </p:cNvSpPr>
          <p:nvPr>
            <p:ph idx="1"/>
          </p:nvPr>
        </p:nvSpPr>
        <p:spPr/>
        <p:txBody>
          <a:bodyPr/>
          <a:lstStyle/>
          <a:p>
            <a:r>
              <a:rPr lang="en-US" dirty="0"/>
              <a:t>The charge of the </a:t>
            </a:r>
            <a:r>
              <a:rPr lang="en-US" b="1" dirty="0"/>
              <a:t>complex ion </a:t>
            </a:r>
            <a:r>
              <a:rPr lang="en-US" dirty="0"/>
              <a:t>equals the sum or the charges of the ligands and central atom.</a:t>
            </a:r>
          </a:p>
          <a:p>
            <a:endParaRPr lang="en-US" dirty="0"/>
          </a:p>
          <a:p>
            <a:r>
              <a:rPr lang="en-US" dirty="0"/>
              <a:t>The formula of a complex ion cannot be predicted; it must be determined by experiment. </a:t>
            </a:r>
          </a:p>
          <a:p>
            <a:endParaRPr lang="en-US" dirty="0"/>
          </a:p>
          <a:p>
            <a:r>
              <a:rPr lang="en-US" dirty="0"/>
              <a:t>The central atom-ligand bonds are coordinate covalent bonds.</a:t>
            </a:r>
          </a:p>
          <a:p>
            <a:endParaRPr lang="en-US" dirty="0"/>
          </a:p>
          <a:p>
            <a:r>
              <a:rPr lang="en-US" dirty="0"/>
              <a:t>Complex ions are sometimes called coordination complexes.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509584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 Ion Equilibria, Formation Constant (</a:t>
            </a:r>
            <a:r>
              <a:rPr lang="en-US" i="1" dirty="0" err="1"/>
              <a:t>K</a:t>
            </a:r>
            <a:r>
              <a:rPr lang="en-US" baseline="-25000" dirty="0" err="1"/>
              <a:t>f</a:t>
            </a:r>
            <a:r>
              <a:rPr lang="en-US" dirty="0"/>
              <a:t>)</a:t>
            </a:r>
          </a:p>
        </p:txBody>
      </p:sp>
      <p:sp>
        <p:nvSpPr>
          <p:cNvPr id="3" name="Content Placeholder 2"/>
          <p:cNvSpPr>
            <a:spLocks noGrp="1"/>
          </p:cNvSpPr>
          <p:nvPr>
            <p:ph idx="1"/>
          </p:nvPr>
        </p:nvSpPr>
        <p:spPr/>
        <p:txBody>
          <a:bodyPr/>
          <a:lstStyle/>
          <a:p>
            <a:pPr marL="0" indent="0" algn="ctr">
              <a:buNone/>
            </a:pPr>
            <a:r>
              <a:rPr lang="en-US" sz="2400" dirty="0"/>
              <a:t>Cu</a:t>
            </a:r>
            <a:r>
              <a:rPr lang="en-US" sz="2400" baseline="30000" dirty="0"/>
              <a:t>+</a:t>
            </a:r>
            <a:r>
              <a:rPr lang="en-US" sz="2400" dirty="0"/>
              <a:t> (</a:t>
            </a:r>
            <a:r>
              <a:rPr lang="en-US" sz="2400" i="1" dirty="0" err="1"/>
              <a:t>aq</a:t>
            </a:r>
            <a:r>
              <a:rPr lang="en-US" sz="2400" dirty="0"/>
              <a:t>) + 2CN</a:t>
            </a:r>
            <a:r>
              <a:rPr lang="en-US" sz="2400" baseline="30000" dirty="0"/>
              <a:t>–</a:t>
            </a:r>
            <a:r>
              <a:rPr lang="en-US" sz="2400" dirty="0"/>
              <a:t> (</a:t>
            </a:r>
            <a:r>
              <a:rPr lang="en-US" sz="2400" i="1" dirty="0" err="1"/>
              <a:t>aq</a:t>
            </a:r>
            <a:r>
              <a:rPr lang="en-US" sz="2400" dirty="0"/>
              <a:t>)   </a:t>
            </a:r>
            <a:r>
              <a:rPr lang="en-US" sz="2400" dirty="0">
                <a:latin typeface="Osaka" charset="-128"/>
                <a:ea typeface="ヒラギノ角ゴ Pro W3" charset="-128"/>
              </a:rPr>
              <a:t>⇌</a:t>
            </a:r>
            <a:r>
              <a:rPr lang="en-US" sz="2400" dirty="0"/>
              <a:t>    </a:t>
            </a:r>
            <a:r>
              <a:rPr lang="en-US" sz="2400" dirty="0">
                <a:sym typeface="Wingdings" charset="2"/>
              </a:rPr>
              <a:t>Cu(CN)</a:t>
            </a:r>
            <a:r>
              <a:rPr lang="en-US" sz="2400" baseline="-25000" dirty="0">
                <a:sym typeface="Wingdings" charset="2"/>
              </a:rPr>
              <a:t>2</a:t>
            </a:r>
            <a:r>
              <a:rPr lang="en-US" sz="2400" baseline="30000" dirty="0">
                <a:sym typeface="Wingdings" charset="2"/>
              </a:rPr>
              <a:t>–</a:t>
            </a:r>
            <a:r>
              <a:rPr lang="en-US" sz="2400" dirty="0">
                <a:sym typeface="Wingdings" charset="2"/>
              </a:rPr>
              <a:t> (</a:t>
            </a:r>
            <a:r>
              <a:rPr lang="en-US" sz="2400" i="1" dirty="0" err="1">
                <a:sym typeface="Wingdings" charset="2"/>
              </a:rPr>
              <a:t>aq</a:t>
            </a:r>
            <a:r>
              <a:rPr lang="en-US" sz="2400" dirty="0">
                <a:sym typeface="Wingdings" charset="2"/>
              </a:rPr>
              <a:t>)</a:t>
            </a:r>
          </a:p>
          <a:p>
            <a:pPr marL="0" indent="0" algn="ctr">
              <a:buNone/>
            </a:pPr>
            <a:r>
              <a:rPr lang="en-US" b="1" dirty="0"/>
              <a:t>                                                       </a:t>
            </a:r>
            <a:r>
              <a:rPr lang="en-US" dirty="0"/>
              <a:t>Complex ion</a:t>
            </a:r>
          </a:p>
          <a:p>
            <a:endParaRPr lang="en-US" b="1" dirty="0"/>
          </a:p>
          <a:p>
            <a:r>
              <a:rPr lang="en-US" b="1" dirty="0"/>
              <a:t>Formation constant (</a:t>
            </a:r>
            <a:r>
              <a:rPr lang="en-US" b="1" dirty="0" err="1"/>
              <a:t>K</a:t>
            </a:r>
            <a:r>
              <a:rPr lang="en-US" b="1" i="1" baseline="-25000" dirty="0" err="1"/>
              <a:t>f</a:t>
            </a:r>
            <a:r>
              <a:rPr lang="en-US" b="1" dirty="0"/>
              <a:t>): </a:t>
            </a:r>
            <a:r>
              <a:rPr lang="en-US" dirty="0"/>
              <a:t>The equilibrium constant for the formation of a complex ion directly from its components. </a:t>
            </a:r>
          </a:p>
          <a:p>
            <a:endParaRPr lang="en-US" dirty="0"/>
          </a:p>
          <a:p>
            <a:r>
              <a:rPr lang="en-US" dirty="0"/>
              <a:t>These </a:t>
            </a:r>
            <a:r>
              <a:rPr lang="en-US" dirty="0" err="1"/>
              <a:t>K</a:t>
            </a:r>
            <a:r>
              <a:rPr lang="en-US" i="1" baseline="-25000" dirty="0" err="1"/>
              <a:t>f</a:t>
            </a:r>
            <a:r>
              <a:rPr lang="en-US" dirty="0"/>
              <a:t> values are generally very large.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883871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Revisiting Solubility and Precipitation</a:t>
            </a:r>
          </a:p>
        </p:txBody>
      </p:sp>
      <p:sp>
        <p:nvSpPr>
          <p:cNvPr id="3" name="Content Placeholder 2"/>
          <p:cNvSpPr>
            <a:spLocks noGrp="1"/>
          </p:cNvSpPr>
          <p:nvPr>
            <p:ph idx="1"/>
          </p:nvPr>
        </p:nvSpPr>
        <p:spPr>
          <a:xfrm>
            <a:off x="628650" y="955965"/>
            <a:ext cx="7886700" cy="4821380"/>
          </a:xfrm>
        </p:spPr>
        <p:txBody>
          <a:bodyPr>
            <a:normAutofit/>
          </a:bodyPr>
          <a:lstStyle/>
          <a:p>
            <a:r>
              <a:rPr lang="en-US" dirty="0"/>
              <a:t>Previously you learned that some ionic compounds do not dissolve in water. </a:t>
            </a:r>
            <a:r>
              <a:rPr lang="en-US" b="1" dirty="0">
                <a:solidFill>
                  <a:schemeClr val="accent3"/>
                </a:solidFill>
              </a:rPr>
              <a:t>.</a:t>
            </a:r>
            <a:endParaRPr lang="en-US" dirty="0"/>
          </a:p>
          <a:p>
            <a:r>
              <a:rPr lang="en-US" dirty="0"/>
              <a:t>In reality, even “insoluble” compounds dissolve to a small extent. They are “sparingly soluble.”	</a:t>
            </a:r>
          </a:p>
          <a:p>
            <a:pPr lvl="1"/>
            <a:r>
              <a:rPr lang="en-US" dirty="0">
                <a:solidFill>
                  <a:schemeClr val="accent3"/>
                </a:solidFill>
              </a:rPr>
              <a:t>An equilibrium exists between the precipitate and its ions.</a:t>
            </a:r>
          </a:p>
          <a:p>
            <a:pPr lvl="1"/>
            <a:r>
              <a:rPr lang="en-US" dirty="0">
                <a:solidFill>
                  <a:schemeClr val="accent3"/>
                </a:solidFill>
              </a:rPr>
              <a:t>Example: </a:t>
            </a:r>
            <a:r>
              <a:rPr lang="en-US" dirty="0" err="1">
                <a:solidFill>
                  <a:schemeClr val="accent3"/>
                </a:solidFill>
              </a:rPr>
              <a:t>AgCl</a:t>
            </a:r>
            <a:r>
              <a:rPr lang="en-US" dirty="0">
                <a:solidFill>
                  <a:schemeClr val="accent3"/>
                </a:solidFill>
              </a:rPr>
              <a:t>(</a:t>
            </a:r>
            <a:r>
              <a:rPr lang="en-US" i="1" dirty="0">
                <a:solidFill>
                  <a:schemeClr val="accent3"/>
                </a:solidFill>
              </a:rPr>
              <a:t>s</a:t>
            </a:r>
            <a:r>
              <a:rPr lang="en-US" dirty="0">
                <a:solidFill>
                  <a:schemeClr val="accent3"/>
                </a:solidFill>
              </a:rPr>
              <a:t>) </a:t>
            </a:r>
            <a:r>
              <a:rPr lang="en-US" dirty="0">
                <a:solidFill>
                  <a:schemeClr val="accent3"/>
                </a:solidFill>
                <a:latin typeface="Osaka" charset="-128"/>
                <a:ea typeface="ヒラギノ角ゴ Pro W3" charset="-128"/>
              </a:rPr>
              <a:t>⇌</a:t>
            </a:r>
            <a:r>
              <a:rPr lang="en-US" dirty="0">
                <a:solidFill>
                  <a:schemeClr val="accent3"/>
                </a:solidFill>
                <a:sym typeface="Wingdings" charset="2"/>
              </a:rPr>
              <a:t> Ag</a:t>
            </a:r>
            <a:r>
              <a:rPr lang="en-US" baseline="30000" dirty="0">
                <a:solidFill>
                  <a:schemeClr val="accent3"/>
                </a:solidFill>
                <a:sym typeface="Wingdings" charset="2"/>
              </a:rPr>
              <a:t>+</a:t>
            </a:r>
            <a:r>
              <a:rPr lang="en-US" dirty="0">
                <a:solidFill>
                  <a:schemeClr val="accent3"/>
                </a:solidFill>
                <a:sym typeface="Wingdings" charset="2"/>
              </a:rPr>
              <a:t>(</a:t>
            </a:r>
            <a:r>
              <a:rPr lang="en-US" i="1" dirty="0" err="1">
                <a:solidFill>
                  <a:schemeClr val="accent3"/>
                </a:solidFill>
                <a:sym typeface="Wingdings" charset="2"/>
              </a:rPr>
              <a:t>aq</a:t>
            </a:r>
            <a:r>
              <a:rPr lang="en-US" dirty="0">
                <a:solidFill>
                  <a:schemeClr val="accent3"/>
                </a:solidFill>
                <a:sym typeface="Wingdings" charset="2"/>
              </a:rPr>
              <a:t>) + Cl</a:t>
            </a:r>
            <a:r>
              <a:rPr lang="en-US" baseline="30000" dirty="0"/>
              <a:t>–</a:t>
            </a:r>
            <a:r>
              <a:rPr lang="en-US" dirty="0">
                <a:solidFill>
                  <a:schemeClr val="accent3"/>
                </a:solidFill>
                <a:sym typeface="Wingdings" charset="2"/>
              </a:rPr>
              <a:t>(</a:t>
            </a:r>
            <a:r>
              <a:rPr lang="en-US" i="1" dirty="0" err="1">
                <a:solidFill>
                  <a:schemeClr val="accent3"/>
                </a:solidFill>
                <a:sym typeface="Wingdings" charset="2"/>
              </a:rPr>
              <a:t>aq</a:t>
            </a:r>
            <a:r>
              <a:rPr lang="en-US" dirty="0">
                <a:solidFill>
                  <a:schemeClr val="accent3"/>
                </a:solidFill>
                <a:sym typeface="Wingdings" charset="2"/>
              </a:rPr>
              <a:t>)	     </a:t>
            </a:r>
            <a:r>
              <a:rPr lang="en-US" dirty="0">
                <a:solidFill>
                  <a:schemeClr val="accent3"/>
                </a:solidFill>
              </a:rPr>
              <a:t>K &lt;&lt; 1</a:t>
            </a:r>
          </a:p>
          <a:p>
            <a:r>
              <a:rPr lang="en-US" dirty="0"/>
              <a:t>    The low value of K indicates that the AgCl(s) dissolves only slightly to form those two ions. </a:t>
            </a:r>
          </a:p>
          <a:p>
            <a:endParaRPr lang="en-US" dirty="0"/>
          </a:p>
          <a:p>
            <a:r>
              <a:rPr lang="en-US" dirty="0"/>
              <a:t>Writing the equilibrium expression for the process gives us</a:t>
            </a:r>
          </a:p>
          <a:p>
            <a:r>
              <a:rPr lang="en-US" sz="2400" dirty="0">
                <a:solidFill>
                  <a:srgbClr val="FF0000"/>
                </a:solidFill>
              </a:rPr>
              <a:t>[Ag</a:t>
            </a:r>
            <a:r>
              <a:rPr lang="en-US" sz="2400" baseline="30000" dirty="0">
                <a:solidFill>
                  <a:srgbClr val="FF0000"/>
                </a:solidFill>
              </a:rPr>
              <a:t>+</a:t>
            </a:r>
            <a:r>
              <a:rPr lang="en-US" sz="2400" dirty="0">
                <a:solidFill>
                  <a:srgbClr val="FF0000"/>
                </a:solidFill>
              </a:rPr>
              <a:t>][Cl</a:t>
            </a:r>
            <a:r>
              <a:rPr lang="en-US" sz="2400" baseline="30000" dirty="0">
                <a:solidFill>
                  <a:srgbClr val="FF0000"/>
                </a:solidFill>
              </a:rPr>
              <a:t>-</a:t>
            </a:r>
            <a:r>
              <a:rPr lang="en-US" sz="2400" dirty="0">
                <a:solidFill>
                  <a:srgbClr val="FF0000"/>
                </a:solidFill>
              </a:rPr>
              <a:t>]  =  K    </a:t>
            </a:r>
            <a:r>
              <a:rPr lang="en-US" sz="2400" dirty="0">
                <a:solidFill>
                  <a:srgbClr val="002060"/>
                </a:solidFill>
              </a:rPr>
              <a:t>Since the undissolved salt is a SOLID, it does not appear in the expression.  Therefore, there is no denominator!!   This particular “K” is called the solubility PRODUCT (multiplied only) constant,  or  </a:t>
            </a:r>
            <a:r>
              <a:rPr lang="en-US" sz="2400" dirty="0" err="1">
                <a:solidFill>
                  <a:srgbClr val="002060"/>
                </a:solidFill>
              </a:rPr>
              <a:t>Ksp</a:t>
            </a:r>
            <a:r>
              <a:rPr lang="en-US" sz="2400" dirty="0">
                <a:solidFill>
                  <a:srgbClr val="002060"/>
                </a:solidFill>
              </a:rPr>
              <a:t>.</a:t>
            </a:r>
            <a:endParaRPr lang="en-US" sz="2400" dirty="0">
              <a:solidFill>
                <a:srgbClr val="FF0000"/>
              </a:solidFill>
            </a:endParaRPr>
          </a:p>
        </p:txBody>
      </p:sp>
    </p:spTree>
    <p:extLst>
      <p:ext uri="{BB962C8B-B14F-4D97-AF65-F5344CB8AC3E}">
        <p14:creationId xmlns:p14="http://schemas.microsoft.com/office/powerpoint/2010/main" val="3216708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Dissociation Constant (</a:t>
            </a:r>
            <a:r>
              <a:rPr lang="en-US" i="1" dirty="0" err="1"/>
              <a:t>K</a:t>
            </a:r>
            <a:r>
              <a:rPr lang="en-US" i="1" baseline="-25000" dirty="0" err="1"/>
              <a:t>d</a:t>
            </a:r>
            <a:r>
              <a:rPr lang="en-US" dirty="0"/>
              <a:t>)</a:t>
            </a:r>
          </a:p>
        </p:txBody>
      </p:sp>
      <p:sp>
        <p:nvSpPr>
          <p:cNvPr id="3" name="Content Placeholder 2"/>
          <p:cNvSpPr>
            <a:spLocks noGrp="1"/>
          </p:cNvSpPr>
          <p:nvPr>
            <p:ph idx="1"/>
          </p:nvPr>
        </p:nvSpPr>
        <p:spPr/>
        <p:txBody>
          <a:bodyPr/>
          <a:lstStyle/>
          <a:p>
            <a:r>
              <a:rPr lang="en-US" dirty="0"/>
              <a:t>The inverse of the formation constant (</a:t>
            </a:r>
            <a:r>
              <a:rPr lang="en-US" dirty="0" err="1"/>
              <a:t>K</a:t>
            </a:r>
            <a:r>
              <a:rPr lang="en-US" i="1" baseline="-25000" dirty="0" err="1"/>
              <a:t>f</a:t>
            </a:r>
            <a:r>
              <a:rPr lang="en-US" dirty="0"/>
              <a:t>) is the </a:t>
            </a:r>
            <a:r>
              <a:rPr lang="en-US" b="1" dirty="0"/>
              <a:t>dissociation constant (</a:t>
            </a:r>
            <a:r>
              <a:rPr lang="en-US" b="1" dirty="0" err="1"/>
              <a:t>K</a:t>
            </a:r>
            <a:r>
              <a:rPr lang="en-US" b="1" i="1" baseline="-25000" dirty="0" err="1"/>
              <a:t>d</a:t>
            </a:r>
            <a:r>
              <a:rPr lang="en-US" b="1" dirty="0"/>
              <a:t>)</a:t>
            </a:r>
            <a:r>
              <a:rPr lang="en-US" dirty="0"/>
              <a:t>.</a:t>
            </a:r>
          </a:p>
          <a:p>
            <a:endParaRPr lang="en-US" dirty="0"/>
          </a:p>
          <a:p>
            <a:r>
              <a:rPr lang="en-US" dirty="0"/>
              <a:t>The dissociation constant (</a:t>
            </a:r>
            <a:r>
              <a:rPr lang="en-US" dirty="0" err="1"/>
              <a:t>K</a:t>
            </a:r>
            <a:r>
              <a:rPr lang="en-US" i="1" baseline="-25000" dirty="0" err="1"/>
              <a:t>d</a:t>
            </a:r>
            <a:r>
              <a:rPr lang="en-US" dirty="0"/>
              <a:t>) is the equilibrium constant for the decomposition of a complex ion into its components in solution.</a:t>
            </a:r>
          </a:p>
          <a:p>
            <a:endParaRPr lang="en-US" dirty="0"/>
          </a:p>
          <a:p>
            <a:pPr marL="0" indent="0" algn="ctr">
              <a:buNone/>
            </a:pPr>
            <a:r>
              <a:rPr lang="en-US" dirty="0">
                <a:sym typeface="Wingdings" charset="2"/>
              </a:rPr>
              <a:t>Cu(CN)</a:t>
            </a:r>
            <a:r>
              <a:rPr lang="en-US" baseline="-25000" dirty="0">
                <a:sym typeface="Wingdings" charset="2"/>
              </a:rPr>
              <a:t>2</a:t>
            </a:r>
            <a:r>
              <a:rPr lang="en-US" baseline="30000" dirty="0">
                <a:sym typeface="Wingdings" charset="2"/>
              </a:rPr>
              <a:t>–</a:t>
            </a:r>
            <a:r>
              <a:rPr lang="en-US" dirty="0">
                <a:sym typeface="Wingdings" charset="2"/>
              </a:rPr>
              <a:t> (</a:t>
            </a:r>
            <a:r>
              <a:rPr lang="en-US" i="1" dirty="0" err="1">
                <a:sym typeface="Wingdings" charset="2"/>
              </a:rPr>
              <a:t>aq</a:t>
            </a:r>
            <a:r>
              <a:rPr lang="en-US" dirty="0">
                <a:sym typeface="Wingdings" charset="2"/>
              </a:rPr>
              <a:t>)  </a:t>
            </a:r>
            <a:r>
              <a:rPr lang="en-US" dirty="0">
                <a:latin typeface="Osaka" charset="-128"/>
                <a:ea typeface="ヒラギノ角ゴ Pro W3" charset="-128"/>
              </a:rPr>
              <a:t>⇌</a:t>
            </a:r>
            <a:r>
              <a:rPr lang="en-US" dirty="0"/>
              <a:t>    Cu</a:t>
            </a:r>
            <a:r>
              <a:rPr lang="en-US" baseline="30000" dirty="0"/>
              <a:t>+</a:t>
            </a:r>
            <a:r>
              <a:rPr lang="en-US" dirty="0"/>
              <a:t> (</a:t>
            </a:r>
            <a:r>
              <a:rPr lang="en-US" i="1" dirty="0" err="1"/>
              <a:t>aq</a:t>
            </a:r>
            <a:r>
              <a:rPr lang="en-US" dirty="0"/>
              <a:t>) + 2CN</a:t>
            </a:r>
            <a:r>
              <a:rPr lang="en-US" baseline="30000" dirty="0"/>
              <a:t>–</a:t>
            </a:r>
            <a:r>
              <a:rPr lang="en-US" dirty="0"/>
              <a:t> (</a:t>
            </a:r>
            <a:r>
              <a:rPr lang="en-US" i="1" dirty="0" err="1"/>
              <a:t>aq</a:t>
            </a:r>
            <a:r>
              <a:rPr lang="en-US" dirty="0"/>
              <a:t>) </a:t>
            </a:r>
          </a:p>
          <a:p>
            <a:endParaRPr lang="en-US"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468418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ample Number"/>
          <p:cNvSpPr>
            <a:spLocks noGrp="1"/>
          </p:cNvSpPr>
          <p:nvPr>
            <p:ph type="title"/>
          </p:nvPr>
        </p:nvSpPr>
        <p:spPr>
          <a:xfrm>
            <a:off x="457199" y="365127"/>
            <a:ext cx="8058151" cy="424583"/>
          </a:xfrm>
        </p:spPr>
        <p:txBody>
          <a:bodyPr/>
          <a:lstStyle/>
          <a:p>
            <a:r>
              <a:rPr lang="en-US" dirty="0"/>
              <a:t>Example 15.14</a:t>
            </a:r>
          </a:p>
        </p:txBody>
      </p:sp>
      <p:sp>
        <p:nvSpPr>
          <p:cNvPr id="7" name="Figure Legend" hidden="1"/>
          <p:cNvSpPr>
            <a:spLocks noGrp="1"/>
          </p:cNvSpPr>
          <p:nvPr>
            <p:ph idx="13"/>
          </p:nvPr>
        </p:nvSpPr>
        <p:spPr/>
        <p:txBody>
          <a:bodyPr>
            <a:normAutofit/>
          </a:bodyPr>
          <a:lstStyle/>
          <a:p>
            <a:endParaRPr lang="en-US" sz="1600" dirty="0"/>
          </a:p>
        </p:txBody>
      </p:sp>
      <p:sp>
        <p:nvSpPr>
          <p:cNvPr id="2" name="TextBox 1">
            <a:extLst>
              <a:ext uri="{FF2B5EF4-FFF2-40B4-BE49-F238E27FC236}">
                <a16:creationId xmlns:a16="http://schemas.microsoft.com/office/drawing/2014/main" id="{CD46A4D2-6E95-48B9-A01E-9537F4551E55}"/>
              </a:ext>
            </a:extLst>
          </p:cNvPr>
          <p:cNvSpPr txBox="1"/>
          <p:nvPr/>
        </p:nvSpPr>
        <p:spPr>
          <a:xfrm>
            <a:off x="704675" y="1006679"/>
            <a:ext cx="7810675" cy="4585871"/>
          </a:xfrm>
          <a:prstGeom prst="rect">
            <a:avLst/>
          </a:prstGeom>
          <a:noFill/>
        </p:spPr>
        <p:txBody>
          <a:bodyPr wrap="square" rtlCol="0">
            <a:spAutoFit/>
          </a:bodyPr>
          <a:lstStyle/>
          <a:p>
            <a:r>
              <a:rPr lang="en-US" dirty="0"/>
              <a:t>Given the formation constant of Ag(NH3)2</a:t>
            </a:r>
            <a:r>
              <a:rPr lang="en-US" baseline="30000" dirty="0"/>
              <a:t>+</a:t>
            </a:r>
            <a:r>
              <a:rPr lang="en-US" dirty="0"/>
              <a:t>  of 1.7 x 10</a:t>
            </a:r>
            <a:r>
              <a:rPr lang="en-US" baseline="30000" dirty="0"/>
              <a:t>7</a:t>
            </a:r>
            <a:r>
              <a:rPr lang="en-US" dirty="0"/>
              <a:t>,  What is the silver ion concentration in a solution that starts out as 0.10 M in Ag(NH</a:t>
            </a:r>
            <a:r>
              <a:rPr lang="en-US" baseline="-25000" dirty="0"/>
              <a:t>3</a:t>
            </a:r>
            <a:r>
              <a:rPr lang="en-US" dirty="0"/>
              <a:t>)</a:t>
            </a:r>
            <a:r>
              <a:rPr lang="en-US" baseline="-25000" dirty="0"/>
              <a:t>2</a:t>
            </a:r>
            <a:r>
              <a:rPr lang="en-US" baseline="30000" dirty="0"/>
              <a:t>+</a:t>
            </a:r>
            <a:r>
              <a:rPr lang="en-US" dirty="0"/>
              <a:t>  ?</a:t>
            </a:r>
          </a:p>
          <a:p>
            <a:endParaRPr lang="en-US" dirty="0"/>
          </a:p>
          <a:p>
            <a:r>
              <a:rPr lang="en-US" dirty="0"/>
              <a:t>Ag+   +  2 NH</a:t>
            </a:r>
            <a:r>
              <a:rPr lang="en-US" baseline="-25000" dirty="0"/>
              <a:t>3</a:t>
            </a:r>
            <a:r>
              <a:rPr lang="en-US" dirty="0"/>
              <a:t>    </a:t>
            </a:r>
            <a:r>
              <a:rPr lang="en-US" dirty="0">
                <a:latin typeface="Cambria Math" panose="02040503050406030204" pitchFamily="18" charset="0"/>
                <a:ea typeface="Cambria Math" panose="02040503050406030204" pitchFamily="18" charset="0"/>
              </a:rPr>
              <a:t>⇄  Ag(NH</a:t>
            </a:r>
            <a:r>
              <a:rPr lang="en-US" baseline="-25000" dirty="0">
                <a:latin typeface="Cambria Math" panose="02040503050406030204" pitchFamily="18" charset="0"/>
                <a:ea typeface="Cambria Math" panose="02040503050406030204" pitchFamily="18" charset="0"/>
              </a:rPr>
              <a:t>3</a:t>
            </a:r>
            <a:r>
              <a:rPr lang="en-US" dirty="0">
                <a:latin typeface="Cambria Math" panose="02040503050406030204" pitchFamily="18" charset="0"/>
                <a:ea typeface="Cambria Math" panose="02040503050406030204" pitchFamily="18" charset="0"/>
              </a:rPr>
              <a:t>)</a:t>
            </a:r>
            <a:r>
              <a:rPr lang="en-US" baseline="-25000" dirty="0">
                <a:latin typeface="Cambria Math" panose="02040503050406030204" pitchFamily="18" charset="0"/>
                <a:ea typeface="Cambria Math" panose="02040503050406030204" pitchFamily="18" charset="0"/>
              </a:rPr>
              <a:t>2</a:t>
            </a:r>
            <a:r>
              <a:rPr lang="en-US" dirty="0">
                <a:latin typeface="Cambria Math" panose="02040503050406030204" pitchFamily="18" charset="0"/>
                <a:ea typeface="Cambria Math" panose="02040503050406030204" pitchFamily="18" charset="0"/>
              </a:rPr>
              <a:t>,    K = 1.7 x 10</a:t>
            </a:r>
            <a:r>
              <a:rPr lang="en-US" baseline="30000" dirty="0">
                <a:latin typeface="Cambria Math" panose="02040503050406030204" pitchFamily="18" charset="0"/>
                <a:ea typeface="Cambria Math" panose="02040503050406030204" pitchFamily="18" charset="0"/>
              </a:rPr>
              <a:t>7</a:t>
            </a:r>
          </a:p>
          <a:p>
            <a:endParaRPr lang="en-US" baseline="30000" dirty="0">
              <a:latin typeface="Cambria Math" panose="02040503050406030204" pitchFamily="18" charset="0"/>
              <a:ea typeface="Cambria Math" panose="02040503050406030204" pitchFamily="18" charset="0"/>
            </a:endParaRPr>
          </a:p>
          <a:p>
            <a:r>
              <a:rPr lang="en-US" sz="2400" dirty="0">
                <a:solidFill>
                  <a:srgbClr val="0070C0"/>
                </a:solidFill>
              </a:rPr>
              <a:t>But since we are starting with </a:t>
            </a:r>
            <a:r>
              <a:rPr lang="en-US" sz="2400" dirty="0">
                <a:latin typeface="Cambria Math" panose="02040503050406030204" pitchFamily="18" charset="0"/>
                <a:ea typeface="Cambria Math" panose="02040503050406030204" pitchFamily="18" charset="0"/>
              </a:rPr>
              <a:t>Ag(NH</a:t>
            </a:r>
            <a:r>
              <a:rPr lang="en-US" sz="2400" baseline="-25000" dirty="0">
                <a:latin typeface="Cambria Math" panose="02040503050406030204" pitchFamily="18" charset="0"/>
                <a:ea typeface="Cambria Math" panose="02040503050406030204" pitchFamily="18" charset="0"/>
              </a:rPr>
              <a:t>3</a:t>
            </a:r>
            <a:r>
              <a:rPr lang="en-US" sz="2400" dirty="0">
                <a:latin typeface="Cambria Math" panose="02040503050406030204" pitchFamily="18" charset="0"/>
                <a:ea typeface="Cambria Math" panose="02040503050406030204" pitchFamily="18" charset="0"/>
              </a:rPr>
              <a:t>)</a:t>
            </a:r>
            <a:r>
              <a:rPr lang="en-US" sz="2400" baseline="-25000" dirty="0">
                <a:latin typeface="Cambria Math" panose="02040503050406030204" pitchFamily="18" charset="0"/>
                <a:ea typeface="Cambria Math" panose="02040503050406030204" pitchFamily="18" charset="0"/>
              </a:rPr>
              <a:t>2,</a:t>
            </a:r>
            <a:r>
              <a:rPr lang="en-US" sz="2400" dirty="0">
                <a:latin typeface="Cambria Math" panose="02040503050406030204" pitchFamily="18" charset="0"/>
                <a:ea typeface="Cambria Math" panose="02040503050406030204" pitchFamily="18" charset="0"/>
              </a:rPr>
              <a:t> </a:t>
            </a:r>
            <a:r>
              <a:rPr lang="en-US" sz="2400" dirty="0">
                <a:solidFill>
                  <a:srgbClr val="0070C0"/>
                </a:solidFill>
                <a:latin typeface="Cambria Math" panose="02040503050406030204" pitchFamily="18" charset="0"/>
                <a:ea typeface="Cambria Math" panose="02040503050406030204" pitchFamily="18" charset="0"/>
              </a:rPr>
              <a:t>Why not make that the reactant? </a:t>
            </a:r>
            <a:r>
              <a:rPr lang="en-US" sz="2400" dirty="0">
                <a:latin typeface="Cambria Math" panose="02040503050406030204" pitchFamily="18" charset="0"/>
                <a:ea typeface="Cambria Math" panose="02040503050406030204" pitchFamily="18" charset="0"/>
              </a:rPr>
              <a:t>Ag(NH</a:t>
            </a:r>
            <a:r>
              <a:rPr lang="en-US" sz="2400" baseline="-25000" dirty="0">
                <a:latin typeface="Cambria Math" panose="02040503050406030204" pitchFamily="18" charset="0"/>
                <a:ea typeface="Cambria Math" panose="02040503050406030204" pitchFamily="18" charset="0"/>
              </a:rPr>
              <a:t>3</a:t>
            </a:r>
            <a:r>
              <a:rPr lang="en-US" sz="2400" dirty="0">
                <a:latin typeface="Cambria Math" panose="02040503050406030204" pitchFamily="18" charset="0"/>
                <a:ea typeface="Cambria Math" panose="02040503050406030204" pitchFamily="18" charset="0"/>
              </a:rPr>
              <a:t>)</a:t>
            </a:r>
            <a:r>
              <a:rPr lang="en-US" sz="2400" baseline="-25000" dirty="0">
                <a:latin typeface="Cambria Math" panose="02040503050406030204" pitchFamily="18" charset="0"/>
                <a:ea typeface="Cambria Math" panose="02040503050406030204" pitchFamily="18" charset="0"/>
              </a:rPr>
              <a:t>2 </a:t>
            </a:r>
            <a:r>
              <a:rPr lang="en-US" sz="2400" dirty="0">
                <a:latin typeface="Cambria Math" panose="02040503050406030204" pitchFamily="18" charset="0"/>
                <a:ea typeface="Cambria Math" panose="02040503050406030204" pitchFamily="18" charset="0"/>
              </a:rPr>
              <a:t>⇄ </a:t>
            </a:r>
            <a:r>
              <a:rPr lang="en-US" sz="2400" dirty="0"/>
              <a:t>Ag+   +  2 NH</a:t>
            </a:r>
            <a:r>
              <a:rPr lang="en-US" sz="2400" baseline="-25000" dirty="0"/>
              <a:t>3</a:t>
            </a:r>
            <a:r>
              <a:rPr lang="en-US" sz="2400" dirty="0"/>
              <a:t>  </a:t>
            </a:r>
            <a:r>
              <a:rPr lang="en-US" sz="2400" dirty="0">
                <a:solidFill>
                  <a:srgbClr val="0070C0"/>
                </a:solidFill>
              </a:rPr>
              <a:t>Now K, is the dissociation constant, 5.9 x 10</a:t>
            </a:r>
            <a:r>
              <a:rPr lang="en-US" sz="2400" baseline="30000" dirty="0">
                <a:solidFill>
                  <a:srgbClr val="0070C0"/>
                </a:solidFill>
              </a:rPr>
              <a:t>-8</a:t>
            </a:r>
            <a:r>
              <a:rPr lang="en-US" sz="2400" dirty="0">
                <a:solidFill>
                  <a:srgbClr val="0070C0"/>
                </a:solidFill>
              </a:rPr>
              <a:t>     Let the Ag+ formed be “</a:t>
            </a:r>
            <a:r>
              <a:rPr lang="en-US" sz="2400" dirty="0" err="1">
                <a:solidFill>
                  <a:srgbClr val="0070C0"/>
                </a:solidFill>
              </a:rPr>
              <a:t>x”and</a:t>
            </a:r>
            <a:r>
              <a:rPr lang="en-US" sz="2400" dirty="0">
                <a:solidFill>
                  <a:srgbClr val="0070C0"/>
                </a:solidFill>
              </a:rPr>
              <a:t> we get  (x) ( 2x)</a:t>
            </a:r>
            <a:r>
              <a:rPr lang="en-US" sz="2400" baseline="30000" dirty="0">
                <a:solidFill>
                  <a:srgbClr val="0070C0"/>
                </a:solidFill>
              </a:rPr>
              <a:t>2</a:t>
            </a:r>
            <a:r>
              <a:rPr lang="en-US" sz="2400" dirty="0">
                <a:solidFill>
                  <a:srgbClr val="0070C0"/>
                </a:solidFill>
              </a:rPr>
              <a:t> / (.1-x)  = 5.9 x10</a:t>
            </a:r>
            <a:r>
              <a:rPr lang="en-US" sz="2400" baseline="30000" dirty="0">
                <a:solidFill>
                  <a:srgbClr val="0070C0"/>
                </a:solidFill>
              </a:rPr>
              <a:t>-8</a:t>
            </a:r>
            <a:r>
              <a:rPr lang="en-US" sz="2400" dirty="0">
                <a:solidFill>
                  <a:srgbClr val="0070C0"/>
                </a:solidFill>
              </a:rPr>
              <a:t> ,  and x =0.0011M</a:t>
            </a:r>
          </a:p>
          <a:p>
            <a:endParaRPr lang="en-US" sz="2400" dirty="0">
              <a:solidFill>
                <a:srgbClr val="0070C0"/>
              </a:solidFill>
            </a:endParaRPr>
          </a:p>
          <a:p>
            <a:r>
              <a:rPr lang="en-US" sz="2400" dirty="0">
                <a:latin typeface="Cambria Math" panose="02040503050406030204" pitchFamily="18" charset="0"/>
                <a:ea typeface="Cambria Math" panose="02040503050406030204" pitchFamily="18" charset="0"/>
              </a:rPr>
              <a:t>Ag(NH</a:t>
            </a:r>
            <a:r>
              <a:rPr lang="en-US" sz="2400" baseline="-25000" dirty="0">
                <a:latin typeface="Cambria Math" panose="02040503050406030204" pitchFamily="18" charset="0"/>
                <a:ea typeface="Cambria Math" panose="02040503050406030204" pitchFamily="18" charset="0"/>
              </a:rPr>
              <a:t>3</a:t>
            </a:r>
            <a:r>
              <a:rPr lang="en-US" sz="2400" dirty="0">
                <a:latin typeface="Cambria Math" panose="02040503050406030204" pitchFamily="18" charset="0"/>
                <a:ea typeface="Cambria Math" panose="02040503050406030204" pitchFamily="18" charset="0"/>
              </a:rPr>
              <a:t>)</a:t>
            </a:r>
            <a:r>
              <a:rPr lang="en-US" sz="2400" baseline="-25000" dirty="0">
                <a:latin typeface="Cambria Math" panose="02040503050406030204" pitchFamily="18" charset="0"/>
                <a:ea typeface="Cambria Math" panose="02040503050406030204" pitchFamily="18" charset="0"/>
              </a:rPr>
              <a:t>2 </a:t>
            </a:r>
            <a:r>
              <a:rPr lang="en-US" sz="2400" dirty="0">
                <a:latin typeface="Cambria Math" panose="02040503050406030204" pitchFamily="18" charset="0"/>
                <a:ea typeface="Cambria Math" panose="02040503050406030204" pitchFamily="18" charset="0"/>
              </a:rPr>
              <a:t>⇄ </a:t>
            </a:r>
            <a:r>
              <a:rPr lang="en-US" sz="2400" dirty="0"/>
              <a:t>Ag+   +  2 NH</a:t>
            </a:r>
            <a:r>
              <a:rPr lang="en-US" sz="2400" baseline="-25000" dirty="0"/>
              <a:t>3</a:t>
            </a:r>
            <a:endParaRPr lang="en-US" sz="2400" baseline="-25000" dirty="0">
              <a:solidFill>
                <a:srgbClr val="0070C0"/>
              </a:solidFill>
            </a:endParaRPr>
          </a:p>
          <a:p>
            <a:r>
              <a:rPr lang="en-US" sz="2400" dirty="0">
                <a:solidFill>
                  <a:srgbClr val="0070C0"/>
                </a:solidFill>
              </a:rPr>
              <a:t>0.10 –x           </a:t>
            </a:r>
            <a:r>
              <a:rPr lang="en-US" sz="2400" dirty="0" err="1">
                <a:solidFill>
                  <a:srgbClr val="0070C0"/>
                </a:solidFill>
              </a:rPr>
              <a:t>x</a:t>
            </a:r>
            <a:r>
              <a:rPr lang="en-US" sz="2400" dirty="0">
                <a:solidFill>
                  <a:srgbClr val="0070C0"/>
                </a:solidFill>
              </a:rPr>
              <a:t>              2x            4x</a:t>
            </a:r>
            <a:r>
              <a:rPr lang="en-US" sz="2400" baseline="30000" dirty="0">
                <a:solidFill>
                  <a:srgbClr val="0070C0"/>
                </a:solidFill>
              </a:rPr>
              <a:t>3</a:t>
            </a:r>
            <a:r>
              <a:rPr lang="en-US" sz="2400" dirty="0">
                <a:solidFill>
                  <a:srgbClr val="0070C0"/>
                </a:solidFill>
              </a:rPr>
              <a:t>/0.10   =  5.9 x 10</a:t>
            </a:r>
            <a:r>
              <a:rPr lang="en-US" sz="2400" baseline="30000" dirty="0">
                <a:solidFill>
                  <a:srgbClr val="0070C0"/>
                </a:solidFill>
              </a:rPr>
              <a:t>-8</a:t>
            </a:r>
          </a:p>
          <a:p>
            <a:endParaRPr lang="en-US" sz="2400" baseline="30000" dirty="0">
              <a:solidFill>
                <a:srgbClr val="0070C0"/>
              </a:solidFill>
            </a:endParaRPr>
          </a:p>
          <a:p>
            <a:r>
              <a:rPr lang="en-US" sz="2400" dirty="0">
                <a:solidFill>
                  <a:srgbClr val="0070C0"/>
                </a:solidFill>
              </a:rPr>
              <a:t>The textbook does it differently.  (same answer)  0.0011M</a:t>
            </a:r>
          </a:p>
        </p:txBody>
      </p:sp>
    </p:spTree>
    <p:extLst>
      <p:ext uri="{BB962C8B-B14F-4D97-AF65-F5344CB8AC3E}">
        <p14:creationId xmlns:p14="http://schemas.microsoft.com/office/powerpoint/2010/main" val="2535655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his table has two main columns and four rows. The first row for the first column does not have a heading and then has the following in the first column: Initial concentration ( M ), Change ( M ), and Equilibrium concentration ( M ). The second column has the header, “A g superscript positive sign plus 2 N H subscript 3 equilibrium sign A g ( N H subscript 3 ) subscript 2 superscript positive sign.” Under the second column is a subgroup of three rows and three columns. The first column contains: 0, positive x, x. The second column contains: 0, positive 2 x, 2 x. The third column contains 0.10, negative x, and 0.10 minus x.&quot;">
            <a:extLst>
              <a:ext uri="{FF2B5EF4-FFF2-40B4-BE49-F238E27FC236}">
                <a16:creationId xmlns:a16="http://schemas.microsoft.com/office/drawing/2014/main" id="{0C827DAA-ED7C-4486-96AF-1390D98D9B66}"/>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7900" y="1164833"/>
            <a:ext cx="7656748" cy="207233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2C28DDD-C351-4710-9AB2-2CE0AB812524}"/>
              </a:ext>
            </a:extLst>
          </p:cNvPr>
          <p:cNvSpPr txBox="1"/>
          <p:nvPr/>
        </p:nvSpPr>
        <p:spPr>
          <a:xfrm>
            <a:off x="657900" y="3607266"/>
            <a:ext cx="8343487" cy="3046988"/>
          </a:xfrm>
          <a:prstGeom prst="rect">
            <a:avLst/>
          </a:prstGeom>
          <a:noFill/>
        </p:spPr>
        <p:txBody>
          <a:bodyPr wrap="square" rtlCol="0">
            <a:spAutoFit/>
          </a:bodyPr>
          <a:lstStyle/>
          <a:p>
            <a:r>
              <a:rPr lang="en-US" sz="2400" dirty="0">
                <a:solidFill>
                  <a:srgbClr val="0070C0"/>
                </a:solidFill>
              </a:rPr>
              <a:t>The text writes the reaction in the FORMATION direction. That gives us the expression    [Ag(NH</a:t>
            </a:r>
            <a:r>
              <a:rPr lang="en-US" sz="2400" baseline="-25000" dirty="0">
                <a:solidFill>
                  <a:srgbClr val="0070C0"/>
                </a:solidFill>
              </a:rPr>
              <a:t>3</a:t>
            </a:r>
            <a:r>
              <a:rPr lang="en-US" sz="2400" dirty="0">
                <a:solidFill>
                  <a:srgbClr val="0070C0"/>
                </a:solidFill>
              </a:rPr>
              <a:t>)</a:t>
            </a:r>
            <a:r>
              <a:rPr lang="en-US" sz="2400" baseline="-25000" dirty="0">
                <a:solidFill>
                  <a:srgbClr val="0070C0"/>
                </a:solidFill>
              </a:rPr>
              <a:t>2</a:t>
            </a:r>
            <a:r>
              <a:rPr lang="en-US" sz="2400" baseline="30000" dirty="0">
                <a:solidFill>
                  <a:srgbClr val="0070C0"/>
                </a:solidFill>
              </a:rPr>
              <a:t>+</a:t>
            </a:r>
            <a:r>
              <a:rPr lang="en-US" sz="2400" dirty="0">
                <a:solidFill>
                  <a:srgbClr val="0070C0"/>
                </a:solidFill>
              </a:rPr>
              <a:t>]/ [NH</a:t>
            </a:r>
            <a:r>
              <a:rPr lang="en-US" sz="2400" baseline="-25000" dirty="0">
                <a:solidFill>
                  <a:srgbClr val="0070C0"/>
                </a:solidFill>
              </a:rPr>
              <a:t>3</a:t>
            </a:r>
            <a:r>
              <a:rPr lang="en-US" sz="2400" dirty="0">
                <a:solidFill>
                  <a:srgbClr val="0070C0"/>
                </a:solidFill>
              </a:rPr>
              <a:t>]</a:t>
            </a:r>
            <a:r>
              <a:rPr lang="en-US" sz="2400" baseline="30000" dirty="0">
                <a:solidFill>
                  <a:srgbClr val="0070C0"/>
                </a:solidFill>
              </a:rPr>
              <a:t>2</a:t>
            </a:r>
            <a:r>
              <a:rPr lang="en-US" sz="2400" dirty="0">
                <a:solidFill>
                  <a:srgbClr val="0070C0"/>
                </a:solidFill>
              </a:rPr>
              <a:t>[Ag</a:t>
            </a:r>
            <a:r>
              <a:rPr lang="en-US" sz="2400" baseline="30000" dirty="0">
                <a:solidFill>
                  <a:srgbClr val="0070C0"/>
                </a:solidFill>
              </a:rPr>
              <a:t>+</a:t>
            </a:r>
            <a:r>
              <a:rPr lang="en-US" sz="2400" dirty="0">
                <a:solidFill>
                  <a:srgbClr val="0070C0"/>
                </a:solidFill>
              </a:rPr>
              <a:t>]  = </a:t>
            </a:r>
            <a:r>
              <a:rPr lang="en-US" sz="2400" dirty="0" err="1">
                <a:solidFill>
                  <a:srgbClr val="0070C0"/>
                </a:solidFill>
              </a:rPr>
              <a:t>Kf</a:t>
            </a:r>
            <a:r>
              <a:rPr lang="en-US" sz="2400" dirty="0">
                <a:solidFill>
                  <a:srgbClr val="0070C0"/>
                </a:solidFill>
              </a:rPr>
              <a:t>.</a:t>
            </a:r>
          </a:p>
          <a:p>
            <a:endParaRPr lang="en-US" sz="2400" dirty="0">
              <a:solidFill>
                <a:srgbClr val="0070C0"/>
              </a:solidFill>
            </a:endParaRPr>
          </a:p>
          <a:p>
            <a:r>
              <a:rPr lang="en-US" sz="2400" dirty="0">
                <a:solidFill>
                  <a:srgbClr val="0070C0"/>
                </a:solidFill>
              </a:rPr>
              <a:t>From the table above,   0.10 – x  / (x)(2x)</a:t>
            </a:r>
            <a:r>
              <a:rPr lang="en-US" sz="2400" baseline="30000" dirty="0">
                <a:solidFill>
                  <a:srgbClr val="0070C0"/>
                </a:solidFill>
              </a:rPr>
              <a:t>2</a:t>
            </a:r>
            <a:r>
              <a:rPr lang="en-US" sz="2400" dirty="0">
                <a:solidFill>
                  <a:srgbClr val="0070C0"/>
                </a:solidFill>
              </a:rPr>
              <a:t>   =  1.7 x 10</a:t>
            </a:r>
            <a:r>
              <a:rPr lang="en-US" sz="2400" baseline="30000" dirty="0">
                <a:solidFill>
                  <a:srgbClr val="0070C0"/>
                </a:solidFill>
              </a:rPr>
              <a:t>7</a:t>
            </a:r>
            <a:r>
              <a:rPr lang="en-US" sz="2400" dirty="0">
                <a:solidFill>
                  <a:srgbClr val="0070C0"/>
                </a:solidFill>
              </a:rPr>
              <a:t>   How can we simplify this one?  Since the K is very large, almost all of the Ag(NH</a:t>
            </a:r>
            <a:r>
              <a:rPr lang="en-US" sz="2400" baseline="-25000" dirty="0">
                <a:solidFill>
                  <a:srgbClr val="0070C0"/>
                </a:solidFill>
              </a:rPr>
              <a:t>3</a:t>
            </a:r>
            <a:r>
              <a:rPr lang="en-US" sz="2400" dirty="0">
                <a:solidFill>
                  <a:srgbClr val="0070C0"/>
                </a:solidFill>
              </a:rPr>
              <a:t>)</a:t>
            </a:r>
            <a:r>
              <a:rPr lang="en-US" sz="2400" baseline="-25000" dirty="0">
                <a:solidFill>
                  <a:srgbClr val="0070C0"/>
                </a:solidFill>
              </a:rPr>
              <a:t>2</a:t>
            </a:r>
            <a:r>
              <a:rPr lang="en-US" sz="2400" baseline="30000" dirty="0">
                <a:solidFill>
                  <a:srgbClr val="0070C0"/>
                </a:solidFill>
              </a:rPr>
              <a:t>+</a:t>
            </a:r>
            <a:r>
              <a:rPr lang="en-US" sz="2400" dirty="0">
                <a:solidFill>
                  <a:srgbClr val="0070C0"/>
                </a:solidFill>
              </a:rPr>
              <a:t> remains unchanged, so call it 0.10 M.  Now we can solve for x, and get the same answer as </a:t>
            </a:r>
            <a:r>
              <a:rPr lang="en-US" sz="2400">
                <a:solidFill>
                  <a:srgbClr val="0070C0"/>
                </a:solidFill>
              </a:rPr>
              <a:t>last time……</a:t>
            </a:r>
            <a:endParaRPr lang="en-US" sz="2400" dirty="0">
              <a:solidFill>
                <a:srgbClr val="0070C0"/>
              </a:solidFill>
            </a:endParaRPr>
          </a:p>
          <a:p>
            <a:endParaRPr lang="en-US" sz="2400" dirty="0">
              <a:solidFill>
                <a:srgbClr val="0070C0"/>
              </a:solidFill>
            </a:endParaRPr>
          </a:p>
        </p:txBody>
      </p:sp>
    </p:spTree>
    <p:extLst>
      <p:ext uri="{BB962C8B-B14F-4D97-AF65-F5344CB8AC3E}">
        <p14:creationId xmlns:p14="http://schemas.microsoft.com/office/powerpoint/2010/main" val="240606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7199" y="365127"/>
            <a:ext cx="8058151" cy="424583"/>
          </a:xfrm>
        </p:spPr>
        <p:txBody>
          <a:bodyPr/>
          <a:lstStyle/>
          <a:p>
            <a:r>
              <a:rPr lang="en-US" dirty="0"/>
              <a:t>Figure 15.2</a:t>
            </a:r>
          </a:p>
        </p:txBody>
      </p:sp>
      <p:sp>
        <p:nvSpPr>
          <p:cNvPr id="7" name="Figure Legend"/>
          <p:cNvSpPr>
            <a:spLocks noGrp="1"/>
          </p:cNvSpPr>
          <p:nvPr>
            <p:ph idx="13"/>
          </p:nvPr>
        </p:nvSpPr>
        <p:spPr>
          <a:xfrm>
            <a:off x="457199" y="4918365"/>
            <a:ext cx="8058151" cy="1271731"/>
          </a:xfrm>
        </p:spPr>
        <p:txBody>
          <a:bodyPr>
            <a:normAutofit/>
          </a:bodyPr>
          <a:lstStyle/>
          <a:p>
            <a:r>
              <a:rPr lang="en-US" sz="1600" dirty="0"/>
              <a:t>Silver chloride is a sparingly soluble ionic solid. When it is added to water, it dissolves slightly and produces a mixture consisting of a very dilute solution of Ag</a:t>
            </a:r>
            <a:r>
              <a:rPr lang="en-US" sz="1600" baseline="30000" dirty="0"/>
              <a:t>+</a:t>
            </a:r>
            <a:r>
              <a:rPr lang="en-US" sz="1600" dirty="0"/>
              <a:t> and </a:t>
            </a:r>
            <a:r>
              <a:rPr lang="en-US" sz="1600" dirty="0" err="1"/>
              <a:t>Cl</a:t>
            </a:r>
            <a:r>
              <a:rPr lang="en-US" sz="1600" baseline="30000" dirty="0"/>
              <a:t>–</a:t>
            </a:r>
            <a:r>
              <a:rPr lang="en-US" sz="1600" dirty="0"/>
              <a:t> ions in equilibrium with </a:t>
            </a:r>
            <a:r>
              <a:rPr lang="en-US" sz="1600" dirty="0" err="1"/>
              <a:t>undissolved</a:t>
            </a:r>
            <a:r>
              <a:rPr lang="en-US" sz="1600" dirty="0"/>
              <a:t> silver </a:t>
            </a:r>
            <a:r>
              <a:rPr lang="de-DE" sz="1600" dirty="0" err="1"/>
              <a:t>chloride</a:t>
            </a:r>
            <a:r>
              <a:rPr lang="de-DE" sz="1600" dirty="0"/>
              <a:t>.</a:t>
            </a:r>
            <a:endParaRPr lang="en-US" sz="1600" dirty="0"/>
          </a:p>
        </p:txBody>
      </p:sp>
      <p:pic>
        <p:nvPicPr>
          <p:cNvPr id="8" name="Figure" descr="Two beakers are shown with a bidirectional arrow between them. Both beakers are just over half filled with a clear, colorless liquid. The beaker on the left shows a cubic structure composed of alternating green and slightly larger grey spheres. Evenly distributed in the region outside, 11 space filling models are shown. These are each composed of a central red sphere with two smaller white spheres attached in a bent arrangement. In the beaker on the right, the green and grey spheres are no longer connected in a cubic structure. Nine green spheres, 10 grey spheres, and 11 red and white molecules are evenly mixed and distributed throughout the liquid in the beaker."/>
          <p:cNvPicPr>
            <a:picLocks noChangeAspect="1"/>
          </p:cNvPicPr>
          <p:nvPr/>
        </p:nvPicPr>
        <p:blipFill>
          <a:blip r:embed="rId2" cstate="email">
            <a:extLst>
              <a:ext uri="{28A0092B-C50C-407E-A947-70E740481C1C}">
                <a14:useLocalDpi xmlns:a14="http://schemas.microsoft.com/office/drawing/2010/main" val="0"/>
              </a:ext>
            </a:extLst>
          </a:blip>
          <a:srcRect t="-3985" b="-3985"/>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247879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Solubility Product Constant, </a:t>
            </a:r>
            <a:r>
              <a:rPr lang="en-US" i="1" dirty="0" err="1"/>
              <a:t>K</a:t>
            </a:r>
            <a:r>
              <a:rPr lang="en-US" baseline="-25000" dirty="0" err="1"/>
              <a:t>sp</a:t>
            </a:r>
            <a:endParaRPr lang="en-US" baseline="-25000" dirty="0"/>
          </a:p>
        </p:txBody>
      </p:sp>
      <p:sp>
        <p:nvSpPr>
          <p:cNvPr id="3" name="Content Placeholder 2"/>
          <p:cNvSpPr>
            <a:spLocks noGrp="1"/>
          </p:cNvSpPr>
          <p:nvPr>
            <p:ph idx="1"/>
          </p:nvPr>
        </p:nvSpPr>
        <p:spPr>
          <a:xfrm>
            <a:off x="628650" y="955965"/>
            <a:ext cx="7886700" cy="4333008"/>
          </a:xfrm>
        </p:spPr>
        <p:txBody>
          <a:bodyPr>
            <a:normAutofit/>
          </a:bodyPr>
          <a:lstStyle/>
          <a:p>
            <a:r>
              <a:rPr lang="en-US" dirty="0"/>
              <a:t>Consider the compound SrCrO</a:t>
            </a:r>
            <a:r>
              <a:rPr lang="en-US" baseline="-25000" dirty="0"/>
              <a:t>4</a:t>
            </a:r>
            <a:endParaRPr lang="en-US" dirty="0"/>
          </a:p>
          <a:p>
            <a:endParaRPr lang="en-US" dirty="0">
              <a:sym typeface="Wingdings" charset="2"/>
            </a:endParaRPr>
          </a:p>
          <a:p>
            <a:pPr marL="0" indent="0" algn="ctr">
              <a:buNone/>
            </a:pPr>
            <a:r>
              <a:rPr lang="en-US" dirty="0">
                <a:sym typeface="Wingdings" charset="2"/>
              </a:rPr>
              <a:t>SrCrO</a:t>
            </a:r>
            <a:r>
              <a:rPr lang="en-US" baseline="-25000" dirty="0">
                <a:sym typeface="Wingdings" charset="2"/>
              </a:rPr>
              <a:t>4</a:t>
            </a:r>
            <a:r>
              <a:rPr lang="en-US" dirty="0">
                <a:sym typeface="Wingdings" charset="2"/>
              </a:rPr>
              <a:t>(</a:t>
            </a:r>
            <a:r>
              <a:rPr lang="en-US" i="1" dirty="0">
                <a:sym typeface="Wingdings" charset="2"/>
              </a:rPr>
              <a:t>s</a:t>
            </a:r>
            <a:r>
              <a:rPr lang="en-US" dirty="0">
                <a:sym typeface="Wingdings" charset="2"/>
              </a:rPr>
              <a:t>) </a:t>
            </a:r>
            <a:r>
              <a:rPr lang="en-US" dirty="0">
                <a:latin typeface="Osaka" charset="-128"/>
                <a:ea typeface="ヒラギノ角ゴ Pro W3" charset="-128"/>
              </a:rPr>
              <a:t>⇌</a:t>
            </a:r>
            <a:r>
              <a:rPr lang="en-US" dirty="0">
                <a:latin typeface="Times New Roman"/>
                <a:cs typeface="Times New Roman"/>
                <a:sym typeface="Wingdings" charset="2"/>
              </a:rPr>
              <a:t> </a:t>
            </a:r>
            <a:r>
              <a:rPr lang="en-US" dirty="0"/>
              <a:t>Sr</a:t>
            </a:r>
            <a:r>
              <a:rPr lang="en-US" baseline="30000" dirty="0"/>
              <a:t>2+ </a:t>
            </a:r>
            <a:r>
              <a:rPr lang="en-US" dirty="0"/>
              <a:t>(</a:t>
            </a:r>
            <a:r>
              <a:rPr lang="en-US" i="1" dirty="0" err="1"/>
              <a:t>aq</a:t>
            </a:r>
            <a:r>
              <a:rPr lang="en-US" dirty="0"/>
              <a:t>) + CrO</a:t>
            </a:r>
            <a:r>
              <a:rPr lang="en-US" baseline="-25000" dirty="0"/>
              <a:t>4</a:t>
            </a:r>
            <a:r>
              <a:rPr lang="en-US" baseline="30000" dirty="0"/>
              <a:t>2–</a:t>
            </a:r>
            <a:r>
              <a:rPr lang="en-US" dirty="0"/>
              <a:t>(</a:t>
            </a:r>
            <a:r>
              <a:rPr lang="en-US" i="1" dirty="0" err="1"/>
              <a:t>aq</a:t>
            </a:r>
            <a:r>
              <a:rPr lang="en-US" dirty="0"/>
              <a:t>) </a:t>
            </a:r>
            <a:endParaRPr lang="en-US" dirty="0">
              <a:sym typeface="Wingdings" charset="2"/>
            </a:endParaRPr>
          </a:p>
          <a:p>
            <a:pPr lvl="1"/>
            <a:endParaRPr lang="en-US" sz="2100" dirty="0">
              <a:solidFill>
                <a:schemeClr val="accent3"/>
              </a:solidFill>
            </a:endParaRPr>
          </a:p>
          <a:p>
            <a:r>
              <a:rPr lang="en-US" dirty="0" err="1"/>
              <a:t>K</a:t>
            </a:r>
            <a:r>
              <a:rPr lang="en-US" i="1" baseline="-25000" dirty="0" err="1"/>
              <a:t>sp</a:t>
            </a:r>
            <a:r>
              <a:rPr lang="en-US" dirty="0"/>
              <a:t> is called the </a:t>
            </a:r>
            <a:r>
              <a:rPr lang="en-US" b="1" dirty="0"/>
              <a:t>solubility product constant</a:t>
            </a:r>
            <a:r>
              <a:rPr lang="en-US" dirty="0"/>
              <a:t>.</a:t>
            </a:r>
          </a:p>
          <a:p>
            <a:r>
              <a:rPr lang="en-US" dirty="0"/>
              <a:t>At equilibrium, the solution is saturated with dissolved ions.</a:t>
            </a:r>
          </a:p>
          <a:p>
            <a:endParaRPr lang="en-US" dirty="0"/>
          </a:p>
        </p:txBody>
      </p:sp>
      <p:sp>
        <p:nvSpPr>
          <p:cNvPr id="4" name="TextBox 3">
            <a:extLst>
              <a:ext uri="{FF2B5EF4-FFF2-40B4-BE49-F238E27FC236}">
                <a16:creationId xmlns:a16="http://schemas.microsoft.com/office/drawing/2014/main" id="{58CC6058-5037-42D5-AA80-F9347A4491EB}"/>
              </a:ext>
            </a:extLst>
          </p:cNvPr>
          <p:cNvSpPr txBox="1"/>
          <p:nvPr/>
        </p:nvSpPr>
        <p:spPr>
          <a:xfrm>
            <a:off x="715224" y="3539905"/>
            <a:ext cx="8057584" cy="3785652"/>
          </a:xfrm>
          <a:prstGeom prst="rect">
            <a:avLst/>
          </a:prstGeom>
          <a:noFill/>
        </p:spPr>
        <p:txBody>
          <a:bodyPr wrap="square" rtlCol="0">
            <a:spAutoFit/>
          </a:bodyPr>
          <a:lstStyle/>
          <a:p>
            <a:r>
              <a:rPr lang="en-US" sz="2400" dirty="0">
                <a:latin typeface="Times" panose="02020603050405020304" pitchFamily="18" charset="0"/>
                <a:cs typeface="Times" panose="02020603050405020304" pitchFamily="18" charset="0"/>
              </a:rPr>
              <a:t>In this case,  </a:t>
            </a:r>
            <a:r>
              <a:rPr lang="en-US" sz="2400" dirty="0" err="1">
                <a:latin typeface="Times" panose="02020603050405020304" pitchFamily="18" charset="0"/>
                <a:cs typeface="Times" panose="02020603050405020304" pitchFamily="18" charset="0"/>
              </a:rPr>
              <a:t>Ksp</a:t>
            </a:r>
            <a:r>
              <a:rPr lang="en-US" sz="2400" dirty="0">
                <a:latin typeface="Times" panose="02020603050405020304" pitchFamily="18" charset="0"/>
                <a:cs typeface="Times" panose="02020603050405020304" pitchFamily="18" charset="0"/>
              </a:rPr>
              <a:t>  =  [</a:t>
            </a:r>
            <a:r>
              <a:rPr lang="en-US" sz="3200" dirty="0"/>
              <a:t>Sr</a:t>
            </a:r>
            <a:r>
              <a:rPr lang="en-US" sz="3200" baseline="30000" dirty="0"/>
              <a:t>2+</a:t>
            </a:r>
            <a:r>
              <a:rPr lang="en-US" sz="3200" dirty="0"/>
              <a:t>][CrO</a:t>
            </a:r>
            <a:r>
              <a:rPr lang="en-US" sz="3200" baseline="-25000" dirty="0"/>
              <a:t>4</a:t>
            </a:r>
            <a:r>
              <a:rPr lang="en-US" sz="3200" baseline="30000" dirty="0"/>
              <a:t>2–</a:t>
            </a:r>
            <a:r>
              <a:rPr lang="en-US" sz="3200" dirty="0"/>
              <a:t>]  </a:t>
            </a:r>
          </a:p>
          <a:p>
            <a:r>
              <a:rPr lang="en-US" sz="2400" dirty="0"/>
              <a:t>In ordinary equilibria, we have a reaction quotient, Q, the products over the reactants (to the correct exponents).</a:t>
            </a:r>
            <a:r>
              <a:rPr lang="en-US" sz="3200" dirty="0"/>
              <a:t> </a:t>
            </a:r>
            <a:r>
              <a:rPr lang="en-US" sz="2800" dirty="0"/>
              <a:t>Q can have any value at all.  But when Q = K, we have equilibrium.  </a:t>
            </a:r>
            <a:r>
              <a:rPr lang="en-US" sz="2400" dirty="0"/>
              <a:t>(When Q &lt; K, reactions must go forward) </a:t>
            </a:r>
          </a:p>
          <a:p>
            <a:r>
              <a:rPr lang="en-US" sz="2400" dirty="0">
                <a:solidFill>
                  <a:srgbClr val="0070C0"/>
                </a:solidFill>
                <a:sym typeface="Wingdings" charset="2"/>
              </a:rPr>
              <a:t>Since the solubility expression has no denominator, it is a product, not a quotient!  We call it the ION PRODUCT. When the ion product = the </a:t>
            </a:r>
            <a:r>
              <a:rPr lang="en-US" sz="2400" dirty="0" err="1">
                <a:solidFill>
                  <a:srgbClr val="0070C0"/>
                </a:solidFill>
                <a:sym typeface="Wingdings" charset="2"/>
              </a:rPr>
              <a:t>Ksp</a:t>
            </a:r>
            <a:r>
              <a:rPr lang="en-US" sz="2400" dirty="0">
                <a:solidFill>
                  <a:srgbClr val="0070C0"/>
                </a:solidFill>
                <a:sym typeface="Wingdings" charset="2"/>
              </a:rPr>
              <a:t>, the solution is saturated!</a:t>
            </a:r>
          </a:p>
          <a:p>
            <a:endParaRPr lang="en-US" sz="24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890036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Interpreting the Solubility Expression and  </a:t>
            </a:r>
            <a:r>
              <a:rPr lang="en-US" i="1" dirty="0" err="1"/>
              <a:t>K</a:t>
            </a:r>
            <a:r>
              <a:rPr lang="en-US" baseline="-25000" dirty="0" err="1"/>
              <a:t>sp</a:t>
            </a:r>
            <a:r>
              <a:rPr lang="en-US" dirty="0"/>
              <a:t> </a:t>
            </a:r>
          </a:p>
        </p:txBody>
      </p:sp>
      <p:sp>
        <p:nvSpPr>
          <p:cNvPr id="3" name="Content Placeholder 2"/>
          <p:cNvSpPr>
            <a:spLocks noGrp="1"/>
          </p:cNvSpPr>
          <p:nvPr>
            <p:ph idx="1"/>
          </p:nvPr>
        </p:nvSpPr>
        <p:spPr>
          <a:xfrm>
            <a:off x="628650" y="955965"/>
            <a:ext cx="7886700" cy="5173231"/>
          </a:xfrm>
        </p:spPr>
        <p:txBody>
          <a:bodyPr/>
          <a:lstStyle/>
          <a:p>
            <a:pPr marL="0" indent="0" algn="ctr">
              <a:buNone/>
            </a:pPr>
            <a:r>
              <a:rPr lang="en-US" sz="2400" dirty="0">
                <a:sym typeface="Wingdings" charset="2"/>
              </a:rPr>
              <a:t>SrCrO</a:t>
            </a:r>
            <a:r>
              <a:rPr lang="en-US" sz="2400" baseline="-25000" dirty="0">
                <a:sym typeface="Wingdings" charset="2"/>
              </a:rPr>
              <a:t>4</a:t>
            </a:r>
            <a:r>
              <a:rPr lang="en-US" sz="2400" dirty="0">
                <a:sym typeface="Wingdings" charset="2"/>
              </a:rPr>
              <a:t>(</a:t>
            </a:r>
            <a:r>
              <a:rPr lang="en-US" sz="2400" i="1" dirty="0">
                <a:sym typeface="Wingdings" charset="2"/>
              </a:rPr>
              <a:t>s</a:t>
            </a:r>
            <a:r>
              <a:rPr lang="en-US" sz="2400" dirty="0">
                <a:sym typeface="Wingdings" charset="2"/>
              </a:rPr>
              <a:t>) </a:t>
            </a:r>
            <a:r>
              <a:rPr lang="en-US" sz="2400" b="1" dirty="0">
                <a:latin typeface="Osaka" charset="-128"/>
                <a:ea typeface="ヒラギノ角ゴ Pro W3" charset="-128"/>
              </a:rPr>
              <a:t>⇌</a:t>
            </a:r>
            <a:r>
              <a:rPr lang="en-US" sz="2400" dirty="0">
                <a:latin typeface="Times New Roman"/>
                <a:cs typeface="Times New Roman"/>
                <a:sym typeface="Wingdings" charset="2"/>
              </a:rPr>
              <a:t> </a:t>
            </a:r>
            <a:r>
              <a:rPr lang="en-US" sz="2400" dirty="0"/>
              <a:t>Sr</a:t>
            </a:r>
            <a:r>
              <a:rPr lang="en-US" sz="2400" baseline="30000" dirty="0"/>
              <a:t>2+ </a:t>
            </a:r>
            <a:r>
              <a:rPr lang="en-US" sz="2400" dirty="0"/>
              <a:t>(</a:t>
            </a:r>
            <a:r>
              <a:rPr lang="en-US" sz="2400" i="1" dirty="0" err="1"/>
              <a:t>aq</a:t>
            </a:r>
            <a:r>
              <a:rPr lang="en-US" sz="2400" dirty="0"/>
              <a:t>) + CrO</a:t>
            </a:r>
            <a:r>
              <a:rPr lang="en-US" sz="2400" baseline="-25000" dirty="0"/>
              <a:t>4</a:t>
            </a:r>
            <a:r>
              <a:rPr lang="en-US" sz="2400" baseline="30000" dirty="0"/>
              <a:t>2–</a:t>
            </a:r>
            <a:r>
              <a:rPr lang="en-US" sz="2400" dirty="0"/>
              <a:t>(</a:t>
            </a:r>
            <a:r>
              <a:rPr lang="en-US" sz="2400" i="1" dirty="0" err="1"/>
              <a:t>aq</a:t>
            </a:r>
            <a:r>
              <a:rPr lang="en-US" sz="2400" dirty="0"/>
              <a:t>) </a:t>
            </a:r>
          </a:p>
          <a:p>
            <a:pPr marL="0" indent="0">
              <a:buNone/>
            </a:pPr>
            <a:endParaRPr lang="en-US" sz="2000" i="1" dirty="0"/>
          </a:p>
          <a:p>
            <a:pPr marL="0" indent="0">
              <a:buNone/>
            </a:pPr>
            <a:endParaRPr lang="en-US" sz="2000" dirty="0"/>
          </a:p>
          <a:p>
            <a:r>
              <a:rPr lang="en-US" sz="2000" dirty="0"/>
              <a:t>Like all equilibrium constants, </a:t>
            </a:r>
            <a:r>
              <a:rPr lang="en-US" sz="2000" i="1" dirty="0" err="1"/>
              <a:t>K</a:t>
            </a:r>
            <a:r>
              <a:rPr lang="en-US" sz="2000" i="1" baseline="-25000" dirty="0" err="1"/>
              <a:t>sp</a:t>
            </a:r>
            <a:r>
              <a:rPr lang="en-US" sz="2000" dirty="0"/>
              <a:t> has a fixed value at a given temperature.</a:t>
            </a:r>
          </a:p>
          <a:p>
            <a:pPr marL="0" indent="0">
              <a:buNone/>
            </a:pPr>
            <a:endParaRPr lang="en-US" sz="2000" dirty="0"/>
          </a:p>
          <a:p>
            <a:r>
              <a:rPr lang="en-US" sz="2000" dirty="0"/>
              <a:t>The product of the two ion concentrations at equilibrium must have this value regardless of the direction from which equilibrium is approached.</a:t>
            </a:r>
          </a:p>
          <a:p>
            <a:r>
              <a:rPr lang="en-US" dirty="0"/>
              <a:t>We can use the </a:t>
            </a:r>
            <a:r>
              <a:rPr lang="en-US" dirty="0" err="1"/>
              <a:t>Ksp</a:t>
            </a:r>
            <a:r>
              <a:rPr lang="en-US" dirty="0"/>
              <a:t> to find the solubility.  </a:t>
            </a:r>
            <a:r>
              <a:rPr lang="en-US" dirty="0">
                <a:solidFill>
                  <a:srgbClr val="0070C0"/>
                </a:solidFill>
              </a:rPr>
              <a:t>What is the solubility of SrCrO</a:t>
            </a:r>
            <a:r>
              <a:rPr lang="en-US" baseline="-25000" dirty="0">
                <a:solidFill>
                  <a:srgbClr val="0070C0"/>
                </a:solidFill>
              </a:rPr>
              <a:t>4</a:t>
            </a:r>
            <a:r>
              <a:rPr lang="en-US" dirty="0">
                <a:solidFill>
                  <a:srgbClr val="0070C0"/>
                </a:solidFill>
              </a:rPr>
              <a:t> in water?</a:t>
            </a:r>
          </a:p>
          <a:p>
            <a:r>
              <a:rPr lang="en-US" sz="2400" dirty="0">
                <a:solidFill>
                  <a:srgbClr val="0070C0"/>
                </a:solidFill>
              </a:rPr>
              <a:t>Let “x” = molarity of Sr</a:t>
            </a:r>
            <a:r>
              <a:rPr lang="en-US" sz="2400" baseline="30000" dirty="0">
                <a:solidFill>
                  <a:srgbClr val="0070C0"/>
                </a:solidFill>
              </a:rPr>
              <a:t>2+</a:t>
            </a:r>
            <a:r>
              <a:rPr lang="en-US" sz="2400" dirty="0">
                <a:solidFill>
                  <a:srgbClr val="0070C0"/>
                </a:solidFill>
              </a:rPr>
              <a:t> in sat. solution.  Since both ions have a coefficient of ONE,  [CrO</a:t>
            </a:r>
            <a:r>
              <a:rPr lang="en-US" sz="2400" baseline="-25000" dirty="0">
                <a:solidFill>
                  <a:srgbClr val="0070C0"/>
                </a:solidFill>
              </a:rPr>
              <a:t>4</a:t>
            </a:r>
            <a:r>
              <a:rPr lang="en-US" sz="2400" baseline="30000" dirty="0">
                <a:solidFill>
                  <a:srgbClr val="0070C0"/>
                </a:solidFill>
              </a:rPr>
              <a:t>2-</a:t>
            </a:r>
            <a:r>
              <a:rPr lang="en-US" sz="2400" dirty="0">
                <a:solidFill>
                  <a:srgbClr val="0070C0"/>
                </a:solidFill>
              </a:rPr>
              <a:t>] must also = x ! That gives us , using the </a:t>
            </a:r>
            <a:r>
              <a:rPr lang="en-US" sz="2400" dirty="0" err="1">
                <a:solidFill>
                  <a:srgbClr val="0070C0"/>
                </a:solidFill>
              </a:rPr>
              <a:t>Ksp</a:t>
            </a:r>
            <a:r>
              <a:rPr lang="en-US" sz="2400" dirty="0">
                <a:solidFill>
                  <a:srgbClr val="0070C0"/>
                </a:solidFill>
              </a:rPr>
              <a:t> expression,   [x][x] = 3.6 x 10</a:t>
            </a:r>
            <a:r>
              <a:rPr lang="en-US" sz="2400" baseline="30000" dirty="0">
                <a:solidFill>
                  <a:srgbClr val="0070C0"/>
                </a:solidFill>
              </a:rPr>
              <a:t>-5</a:t>
            </a:r>
            <a:r>
              <a:rPr lang="en-US" sz="2400" dirty="0">
                <a:solidFill>
                  <a:srgbClr val="0070C0"/>
                </a:solidFill>
              </a:rPr>
              <a:t>    So the solubility is the square root of the </a:t>
            </a:r>
            <a:r>
              <a:rPr lang="en-US" sz="2400" dirty="0" err="1">
                <a:solidFill>
                  <a:srgbClr val="0070C0"/>
                </a:solidFill>
              </a:rPr>
              <a:t>Ksp</a:t>
            </a:r>
            <a:r>
              <a:rPr lang="en-US" sz="2400" dirty="0">
                <a:solidFill>
                  <a:srgbClr val="0070C0"/>
                </a:solidFill>
              </a:rPr>
              <a:t>!   6.0 x 10</a:t>
            </a:r>
            <a:r>
              <a:rPr lang="en-US" sz="2400" baseline="30000" dirty="0">
                <a:solidFill>
                  <a:srgbClr val="0070C0"/>
                </a:solidFill>
              </a:rPr>
              <a:t>-3</a:t>
            </a:r>
            <a:r>
              <a:rPr lang="en-US" sz="2400" dirty="0">
                <a:solidFill>
                  <a:srgbClr val="0070C0"/>
                </a:solidFill>
              </a:rPr>
              <a:t>  M</a:t>
            </a:r>
            <a:endParaRPr lang="en-US" sz="2400"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7848210"/>
              </p:ext>
            </p:extLst>
          </p:nvPr>
        </p:nvGraphicFramePr>
        <p:xfrm>
          <a:off x="2140527" y="1656947"/>
          <a:ext cx="4637377" cy="501691"/>
        </p:xfrm>
        <a:graphic>
          <a:graphicData uri="http://schemas.openxmlformats.org/presentationml/2006/ole">
            <mc:AlternateContent xmlns:mc="http://schemas.openxmlformats.org/markup-compatibility/2006">
              <mc:Choice xmlns:v="urn:schemas-microsoft-com:vml" Requires="v">
                <p:oleObj spid="_x0000_s1050" name="Equation" r:id="rId3" imgW="2463480" imgH="253800" progId="Equation.DSMT4">
                  <p:embed/>
                </p:oleObj>
              </mc:Choice>
              <mc:Fallback>
                <p:oleObj name="Equation" r:id="rId3" imgW="2463480" imgH="253800" progId="Equation.DSMT4">
                  <p:embed/>
                  <p:pic>
                    <p:nvPicPr>
                      <p:cNvPr id="0" name="Object 2"/>
                      <p:cNvPicPr>
                        <a:picLocks noChangeAspect="1" noChangeArrowheads="1"/>
                      </p:cNvPicPr>
                      <p:nvPr/>
                    </p:nvPicPr>
                    <p:blipFill>
                      <a:blip r:embed="rId4"/>
                      <a:srcRect/>
                      <a:stretch>
                        <a:fillRect/>
                      </a:stretch>
                    </p:blipFill>
                    <p:spPr bwMode="auto">
                      <a:xfrm>
                        <a:off x="2140527" y="1656947"/>
                        <a:ext cx="4637377" cy="50169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9558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5575CA-5454-4115-BFDD-C213BD5025AC}"/>
              </a:ext>
            </a:extLst>
          </p:cNvPr>
          <p:cNvSpPr>
            <a:spLocks noGrp="1"/>
          </p:cNvSpPr>
          <p:nvPr>
            <p:ph type="title"/>
          </p:nvPr>
        </p:nvSpPr>
        <p:spPr/>
        <p:txBody>
          <a:bodyPr>
            <a:normAutofit/>
          </a:bodyPr>
          <a:lstStyle/>
          <a:p>
            <a:r>
              <a:rPr lang="en-US" sz="2800" dirty="0"/>
              <a:t>Solubility from </a:t>
            </a:r>
            <a:r>
              <a:rPr lang="en-US" sz="2800" dirty="0" err="1"/>
              <a:t>Ksp</a:t>
            </a:r>
            <a:endParaRPr lang="en-US" sz="2800" dirty="0"/>
          </a:p>
        </p:txBody>
      </p:sp>
      <p:sp>
        <p:nvSpPr>
          <p:cNvPr id="7" name="Text Placeholder 6">
            <a:extLst>
              <a:ext uri="{FF2B5EF4-FFF2-40B4-BE49-F238E27FC236}">
                <a16:creationId xmlns:a16="http://schemas.microsoft.com/office/drawing/2014/main" id="{06E2D6F3-2C08-4EA1-A1C3-63644A880C28}"/>
              </a:ext>
            </a:extLst>
          </p:cNvPr>
          <p:cNvSpPr>
            <a:spLocks noGrp="1"/>
          </p:cNvSpPr>
          <p:nvPr>
            <p:ph type="body" sz="quarter" idx="14"/>
          </p:nvPr>
        </p:nvSpPr>
        <p:spPr>
          <a:xfrm>
            <a:off x="457200" y="900861"/>
            <a:ext cx="8062912" cy="5210228"/>
          </a:xfrm>
        </p:spPr>
        <p:txBody>
          <a:bodyPr>
            <a:normAutofit/>
          </a:bodyPr>
          <a:lstStyle/>
          <a:p>
            <a:r>
              <a:rPr lang="en-US" sz="2400" dirty="0"/>
              <a:t>Is the solubility always the square root of the </a:t>
            </a:r>
            <a:r>
              <a:rPr lang="en-US" sz="2400" dirty="0" err="1"/>
              <a:t>Ksp</a:t>
            </a:r>
            <a:r>
              <a:rPr lang="en-US" sz="2400" dirty="0"/>
              <a:t>?  That would be nice, but unfortunately, no!   </a:t>
            </a:r>
          </a:p>
          <a:p>
            <a:endParaRPr lang="en-US" sz="2400" dirty="0"/>
          </a:p>
          <a:p>
            <a:r>
              <a:rPr lang="en-US" sz="2400" dirty="0"/>
              <a:t>The </a:t>
            </a:r>
            <a:r>
              <a:rPr lang="en-US" sz="2400" dirty="0" err="1"/>
              <a:t>Ksp</a:t>
            </a:r>
            <a:r>
              <a:rPr lang="en-US" sz="2400" dirty="0"/>
              <a:t> of Ag</a:t>
            </a:r>
            <a:r>
              <a:rPr lang="en-US" sz="2400" baseline="-25000" dirty="0"/>
              <a:t>2</a:t>
            </a:r>
            <a:r>
              <a:rPr lang="en-US" sz="2400" dirty="0"/>
              <a:t>CrO</a:t>
            </a:r>
            <a:r>
              <a:rPr lang="en-US" sz="2400" baseline="-25000" dirty="0"/>
              <a:t>4</a:t>
            </a:r>
            <a:r>
              <a:rPr lang="en-US" sz="2400" dirty="0"/>
              <a:t>  is  1.1 x 10</a:t>
            </a:r>
            <a:r>
              <a:rPr lang="en-US" sz="2400" baseline="30000" dirty="0"/>
              <a:t>-12</a:t>
            </a:r>
            <a:r>
              <a:rPr lang="en-US" sz="2400" dirty="0"/>
              <a:t>  What is the solubility of Ag</a:t>
            </a:r>
            <a:r>
              <a:rPr lang="en-US" sz="2400" baseline="-25000" dirty="0"/>
              <a:t>2</a:t>
            </a:r>
            <a:r>
              <a:rPr lang="en-US" sz="2400" dirty="0"/>
              <a:t>CrO</a:t>
            </a:r>
            <a:r>
              <a:rPr lang="en-US" sz="2400" baseline="-25000" dirty="0"/>
              <a:t>4</a:t>
            </a:r>
            <a:r>
              <a:rPr lang="en-US" sz="2400" dirty="0"/>
              <a:t>?  </a:t>
            </a:r>
          </a:p>
          <a:p>
            <a:endParaRPr lang="en-US" sz="2400" dirty="0"/>
          </a:p>
          <a:p>
            <a:r>
              <a:rPr lang="en-US" sz="2400" dirty="0"/>
              <a:t>Ag</a:t>
            </a:r>
            <a:r>
              <a:rPr lang="en-US" sz="2400" baseline="-25000" dirty="0"/>
              <a:t>2</a:t>
            </a:r>
            <a:r>
              <a:rPr lang="en-US" sz="2400" dirty="0"/>
              <a:t>CrO</a:t>
            </a:r>
            <a:r>
              <a:rPr lang="en-US" sz="2400" baseline="-25000" dirty="0"/>
              <a:t>4</a:t>
            </a:r>
            <a:r>
              <a:rPr lang="en-US" sz="2400" dirty="0"/>
              <a:t>   </a:t>
            </a:r>
            <a:r>
              <a:rPr lang="en-US" sz="2400" dirty="0">
                <a:sym typeface="Symbol" panose="05050102010706020507" pitchFamily="18" charset="2"/>
              </a:rPr>
              <a:t>  2 Ag</a:t>
            </a:r>
            <a:r>
              <a:rPr lang="en-US" sz="2400" baseline="30000" dirty="0">
                <a:sym typeface="Symbol" panose="05050102010706020507" pitchFamily="18" charset="2"/>
              </a:rPr>
              <a:t>+</a:t>
            </a:r>
            <a:r>
              <a:rPr lang="en-US" sz="2400" baseline="-25000" dirty="0">
                <a:sym typeface="Symbol" panose="05050102010706020507" pitchFamily="18" charset="2"/>
              </a:rPr>
              <a:t>(</a:t>
            </a:r>
            <a:r>
              <a:rPr lang="en-US" sz="2400" baseline="-25000" dirty="0" err="1">
                <a:sym typeface="Symbol" panose="05050102010706020507" pitchFamily="18" charset="2"/>
              </a:rPr>
              <a:t>aq</a:t>
            </a:r>
            <a:r>
              <a:rPr lang="en-US" sz="2400" baseline="-25000" dirty="0">
                <a:sym typeface="Symbol" panose="05050102010706020507" pitchFamily="18" charset="2"/>
              </a:rPr>
              <a:t>)</a:t>
            </a:r>
            <a:r>
              <a:rPr lang="en-US" sz="2400" dirty="0">
                <a:sym typeface="Symbol" panose="05050102010706020507" pitchFamily="18" charset="2"/>
              </a:rPr>
              <a:t>  +  CrO</a:t>
            </a:r>
            <a:r>
              <a:rPr lang="en-US" sz="2400" baseline="-25000" dirty="0">
                <a:sym typeface="Symbol" panose="05050102010706020507" pitchFamily="18" charset="2"/>
              </a:rPr>
              <a:t>4</a:t>
            </a:r>
            <a:r>
              <a:rPr lang="en-US" sz="2400" baseline="30000" dirty="0">
                <a:sym typeface="Symbol" panose="05050102010706020507" pitchFamily="18" charset="2"/>
              </a:rPr>
              <a:t>2-</a:t>
            </a:r>
            <a:r>
              <a:rPr lang="en-US" sz="2400" baseline="-25000" dirty="0">
                <a:sym typeface="Symbol" panose="05050102010706020507" pitchFamily="18" charset="2"/>
              </a:rPr>
              <a:t>(</a:t>
            </a:r>
            <a:r>
              <a:rPr lang="en-US" sz="2400" baseline="-25000" dirty="0" err="1">
                <a:sym typeface="Symbol" panose="05050102010706020507" pitchFamily="18" charset="2"/>
              </a:rPr>
              <a:t>aq</a:t>
            </a:r>
            <a:r>
              <a:rPr lang="en-US" sz="2400" baseline="-25000" dirty="0">
                <a:sym typeface="Symbol" panose="05050102010706020507" pitchFamily="18" charset="2"/>
              </a:rPr>
              <a:t>)</a:t>
            </a:r>
          </a:p>
          <a:p>
            <a:endParaRPr lang="en-US" sz="2400" baseline="-25000" dirty="0">
              <a:sym typeface="Symbol" panose="05050102010706020507" pitchFamily="18" charset="2"/>
            </a:endParaRPr>
          </a:p>
          <a:p>
            <a:r>
              <a:rPr lang="en-US" sz="2400" dirty="0" err="1">
                <a:sym typeface="Symbol" panose="05050102010706020507" pitchFamily="18" charset="2"/>
              </a:rPr>
              <a:t>Ksp</a:t>
            </a:r>
            <a:r>
              <a:rPr lang="en-US" sz="2400" dirty="0">
                <a:sym typeface="Symbol" panose="05050102010706020507" pitchFamily="18" charset="2"/>
              </a:rPr>
              <a:t>  =  [ Ag</a:t>
            </a:r>
            <a:r>
              <a:rPr lang="en-US" sz="2400" baseline="30000" dirty="0">
                <a:sym typeface="Symbol" panose="05050102010706020507" pitchFamily="18" charset="2"/>
              </a:rPr>
              <a:t>+</a:t>
            </a:r>
            <a:r>
              <a:rPr lang="en-US" sz="2400" dirty="0">
                <a:sym typeface="Symbol" panose="05050102010706020507" pitchFamily="18" charset="2"/>
              </a:rPr>
              <a:t>]</a:t>
            </a:r>
            <a:r>
              <a:rPr lang="en-US" sz="2400" baseline="30000" dirty="0">
                <a:sym typeface="Symbol" panose="05050102010706020507" pitchFamily="18" charset="2"/>
              </a:rPr>
              <a:t>2</a:t>
            </a:r>
            <a:r>
              <a:rPr lang="en-US" sz="2400" dirty="0">
                <a:sym typeface="Symbol" panose="05050102010706020507" pitchFamily="18" charset="2"/>
              </a:rPr>
              <a:t>[CrO</a:t>
            </a:r>
            <a:r>
              <a:rPr lang="en-US" sz="2400" baseline="-25000" dirty="0">
                <a:sym typeface="Symbol" panose="05050102010706020507" pitchFamily="18" charset="2"/>
              </a:rPr>
              <a:t>4</a:t>
            </a:r>
            <a:r>
              <a:rPr lang="en-US" sz="2400" baseline="30000" dirty="0">
                <a:sym typeface="Symbol" panose="05050102010706020507" pitchFamily="18" charset="2"/>
              </a:rPr>
              <a:t>2-</a:t>
            </a:r>
            <a:r>
              <a:rPr lang="en-US" sz="2400" dirty="0">
                <a:sym typeface="Symbol" panose="05050102010706020507" pitchFamily="18" charset="2"/>
              </a:rPr>
              <a:t>]     The molarities of the ions are NOT equal!      We will let “x” = the molarity that dissolves.  Then [Ag+] is </a:t>
            </a:r>
            <a:r>
              <a:rPr lang="en-US" sz="2400" dirty="0">
                <a:solidFill>
                  <a:srgbClr val="C00000"/>
                </a:solidFill>
                <a:sym typeface="Symbol" panose="05050102010706020507" pitchFamily="18" charset="2"/>
              </a:rPr>
              <a:t>2x</a:t>
            </a:r>
            <a:r>
              <a:rPr lang="en-US" sz="2400" dirty="0">
                <a:solidFill>
                  <a:schemeClr val="tx1"/>
                </a:solidFill>
                <a:sym typeface="Symbol" panose="05050102010706020507" pitchFamily="18" charset="2"/>
              </a:rPr>
              <a:t>   and the [ CrO</a:t>
            </a:r>
            <a:r>
              <a:rPr lang="en-US" sz="2400" baseline="-25000" dirty="0">
                <a:solidFill>
                  <a:schemeClr val="tx1"/>
                </a:solidFill>
                <a:sym typeface="Symbol" panose="05050102010706020507" pitchFamily="18" charset="2"/>
              </a:rPr>
              <a:t>4</a:t>
            </a:r>
            <a:r>
              <a:rPr lang="en-US" sz="2400" baseline="30000" dirty="0">
                <a:solidFill>
                  <a:schemeClr val="tx1"/>
                </a:solidFill>
                <a:sym typeface="Symbol" panose="05050102010706020507" pitchFamily="18" charset="2"/>
              </a:rPr>
              <a:t>2-</a:t>
            </a:r>
            <a:r>
              <a:rPr lang="en-US" sz="2400" dirty="0">
                <a:solidFill>
                  <a:schemeClr val="tx1"/>
                </a:solidFill>
                <a:sym typeface="Symbol" panose="05050102010706020507" pitchFamily="18" charset="2"/>
              </a:rPr>
              <a:t>] is </a:t>
            </a:r>
            <a:r>
              <a:rPr lang="en-US" sz="2400" dirty="0">
                <a:solidFill>
                  <a:srgbClr val="C00000"/>
                </a:solidFill>
                <a:sym typeface="Symbol" panose="05050102010706020507" pitchFamily="18" charset="2"/>
              </a:rPr>
              <a:t>x.  </a:t>
            </a:r>
            <a:r>
              <a:rPr lang="en-US" sz="2400" dirty="0">
                <a:solidFill>
                  <a:srgbClr val="002060"/>
                </a:solidFill>
                <a:sym typeface="Symbol" panose="05050102010706020507" pitchFamily="18" charset="2"/>
              </a:rPr>
              <a:t> Plug those into the </a:t>
            </a:r>
            <a:r>
              <a:rPr lang="en-US" sz="2400" dirty="0" err="1">
                <a:solidFill>
                  <a:srgbClr val="002060"/>
                </a:solidFill>
                <a:sym typeface="Symbol" panose="05050102010706020507" pitchFamily="18" charset="2"/>
              </a:rPr>
              <a:t>Ksp</a:t>
            </a:r>
            <a:r>
              <a:rPr lang="en-US" sz="2400" dirty="0">
                <a:solidFill>
                  <a:srgbClr val="002060"/>
                </a:solidFill>
                <a:sym typeface="Symbol" panose="05050102010706020507" pitchFamily="18" charset="2"/>
              </a:rPr>
              <a:t> expression, and you get  [ 2x]</a:t>
            </a:r>
            <a:r>
              <a:rPr lang="en-US" sz="2400" baseline="30000" dirty="0">
                <a:solidFill>
                  <a:srgbClr val="002060"/>
                </a:solidFill>
                <a:sym typeface="Symbol" panose="05050102010706020507" pitchFamily="18" charset="2"/>
              </a:rPr>
              <a:t>2</a:t>
            </a:r>
            <a:r>
              <a:rPr lang="en-US" sz="2400" dirty="0">
                <a:solidFill>
                  <a:srgbClr val="002060"/>
                </a:solidFill>
                <a:sym typeface="Symbol" panose="05050102010706020507" pitchFamily="18" charset="2"/>
              </a:rPr>
              <a:t>[x]  =  1.1 x 10</a:t>
            </a:r>
            <a:r>
              <a:rPr lang="en-US" sz="2400" baseline="30000" dirty="0">
                <a:solidFill>
                  <a:srgbClr val="002060"/>
                </a:solidFill>
                <a:sym typeface="Symbol" panose="05050102010706020507" pitchFamily="18" charset="2"/>
              </a:rPr>
              <a:t>-12 </a:t>
            </a:r>
            <a:r>
              <a:rPr lang="en-US" sz="2400" dirty="0">
                <a:solidFill>
                  <a:srgbClr val="002060"/>
                </a:solidFill>
                <a:sym typeface="Symbol" panose="05050102010706020507" pitchFamily="18" charset="2"/>
              </a:rPr>
              <a:t>  That becomes</a:t>
            </a:r>
          </a:p>
          <a:p>
            <a:r>
              <a:rPr lang="en-US" sz="2400" dirty="0">
                <a:solidFill>
                  <a:srgbClr val="002060"/>
                </a:solidFill>
                <a:sym typeface="Symbol" panose="05050102010706020507" pitchFamily="18" charset="2"/>
              </a:rPr>
              <a:t>4x</a:t>
            </a:r>
            <a:r>
              <a:rPr lang="en-US" sz="2400" baseline="30000" dirty="0">
                <a:solidFill>
                  <a:srgbClr val="002060"/>
                </a:solidFill>
                <a:sym typeface="Symbol" panose="05050102010706020507" pitchFamily="18" charset="2"/>
              </a:rPr>
              <a:t>3</a:t>
            </a:r>
            <a:r>
              <a:rPr lang="en-US" sz="2400" dirty="0">
                <a:solidFill>
                  <a:srgbClr val="002060"/>
                </a:solidFill>
                <a:sym typeface="Symbol" panose="05050102010706020507" pitchFamily="18" charset="2"/>
              </a:rPr>
              <a:t>  =  1.1 x 10</a:t>
            </a:r>
            <a:r>
              <a:rPr lang="en-US" sz="2400" baseline="30000" dirty="0">
                <a:solidFill>
                  <a:srgbClr val="002060"/>
                </a:solidFill>
                <a:sym typeface="Symbol" panose="05050102010706020507" pitchFamily="18" charset="2"/>
              </a:rPr>
              <a:t>-12</a:t>
            </a:r>
            <a:r>
              <a:rPr lang="en-US" sz="2400" dirty="0">
                <a:solidFill>
                  <a:srgbClr val="002060"/>
                </a:solidFill>
                <a:sym typeface="Symbol" panose="05050102010706020507" pitchFamily="18" charset="2"/>
              </a:rPr>
              <a:t>     x =  6.5 x 10</a:t>
            </a:r>
            <a:r>
              <a:rPr lang="en-US" sz="2400" baseline="30000" dirty="0">
                <a:solidFill>
                  <a:srgbClr val="002060"/>
                </a:solidFill>
                <a:sym typeface="Symbol" panose="05050102010706020507" pitchFamily="18" charset="2"/>
              </a:rPr>
              <a:t>-5</a:t>
            </a:r>
            <a:r>
              <a:rPr lang="en-US" sz="2400" dirty="0">
                <a:solidFill>
                  <a:srgbClr val="002060"/>
                </a:solidFill>
                <a:sym typeface="Symbol" panose="05050102010706020507" pitchFamily="18" charset="2"/>
              </a:rPr>
              <a:t> M.</a:t>
            </a:r>
            <a:endParaRPr lang="en-US" sz="2400" dirty="0"/>
          </a:p>
        </p:txBody>
      </p:sp>
    </p:spTree>
    <p:extLst>
      <p:ext uri="{BB962C8B-B14F-4D97-AF65-F5344CB8AC3E}">
        <p14:creationId xmlns:p14="http://schemas.microsoft.com/office/powerpoint/2010/main" val="3915138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9DE4FA1-726F-4D48-8D09-36284AD03DB8}"/>
              </a:ext>
            </a:extLst>
          </p:cNvPr>
          <p:cNvSpPr>
            <a:spLocks noGrp="1"/>
          </p:cNvSpPr>
          <p:nvPr>
            <p:ph type="body" sz="quarter" idx="14"/>
          </p:nvPr>
        </p:nvSpPr>
        <p:spPr>
          <a:xfrm>
            <a:off x="620163" y="1141115"/>
            <a:ext cx="8062912" cy="4770798"/>
          </a:xfrm>
        </p:spPr>
        <p:txBody>
          <a:bodyPr/>
          <a:lstStyle/>
          <a:p>
            <a:r>
              <a:rPr lang="en-US" dirty="0"/>
              <a:t> </a:t>
            </a:r>
            <a:r>
              <a:rPr lang="en-US" sz="2400" dirty="0"/>
              <a:t>CaF</a:t>
            </a:r>
            <a:r>
              <a:rPr lang="en-US" sz="2400" baseline="-25000" dirty="0"/>
              <a:t>2</a:t>
            </a:r>
            <a:r>
              <a:rPr lang="en-US" sz="2400" dirty="0"/>
              <a:t>  has a </a:t>
            </a:r>
            <a:r>
              <a:rPr lang="en-US" sz="2400" dirty="0" err="1"/>
              <a:t>Ksp</a:t>
            </a:r>
            <a:r>
              <a:rPr lang="en-US" sz="2400" dirty="0"/>
              <a:t> of </a:t>
            </a:r>
            <a:r>
              <a:rPr lang="en-US" sz="2400" dirty="0">
                <a:latin typeface="Times" panose="02020603050405020304" pitchFamily="18" charset="0"/>
                <a:cs typeface="Times" panose="02020603050405020304" pitchFamily="18" charset="0"/>
              </a:rPr>
              <a:t> 3.9 x 10</a:t>
            </a:r>
            <a:r>
              <a:rPr lang="en-US" sz="2400" baseline="30000" dirty="0">
                <a:latin typeface="Times" panose="02020603050405020304" pitchFamily="18" charset="0"/>
                <a:cs typeface="Times" panose="02020603050405020304" pitchFamily="18" charset="0"/>
              </a:rPr>
              <a:t>-11</a:t>
            </a:r>
            <a:r>
              <a:rPr lang="en-US" sz="2400" dirty="0">
                <a:latin typeface="Times" panose="02020603050405020304" pitchFamily="18" charset="0"/>
                <a:cs typeface="Times" panose="02020603050405020304" pitchFamily="18" charset="0"/>
              </a:rPr>
              <a:t>   .  CaF</a:t>
            </a:r>
            <a:r>
              <a:rPr lang="en-US" sz="2400" baseline="-25000" dirty="0">
                <a:latin typeface="Times" panose="02020603050405020304" pitchFamily="18" charset="0"/>
                <a:cs typeface="Times" panose="02020603050405020304" pitchFamily="18" charset="0"/>
              </a:rPr>
              <a:t>2</a:t>
            </a:r>
            <a:r>
              <a:rPr lang="en-US" sz="2400" dirty="0">
                <a:latin typeface="Times" panose="02020603050405020304" pitchFamily="18" charset="0"/>
                <a:cs typeface="Times" panose="02020603050405020304" pitchFamily="18" charset="0"/>
              </a:rPr>
              <a:t> is added to 200. mL of water to form a saturated solution.  How many moles of F- are there in the sat. solution?  </a:t>
            </a:r>
          </a:p>
          <a:p>
            <a:r>
              <a:rPr lang="en-US" sz="2400" dirty="0">
                <a:latin typeface="Times" panose="02020603050405020304" pitchFamily="18" charset="0"/>
                <a:cs typeface="Times" panose="02020603050405020304" pitchFamily="18" charset="0"/>
              </a:rPr>
              <a:t>If [Ca</a:t>
            </a:r>
            <a:r>
              <a:rPr lang="en-US" sz="2400" baseline="30000" dirty="0">
                <a:latin typeface="Times" panose="02020603050405020304" pitchFamily="18" charset="0"/>
                <a:cs typeface="Times" panose="02020603050405020304" pitchFamily="18" charset="0"/>
              </a:rPr>
              <a:t>2+</a:t>
            </a:r>
            <a:r>
              <a:rPr lang="en-US" sz="2400" dirty="0">
                <a:latin typeface="Times" panose="02020603050405020304" pitchFamily="18" charset="0"/>
                <a:cs typeface="Times" panose="02020603050405020304" pitchFamily="18" charset="0"/>
              </a:rPr>
              <a:t>]  =  x.    Then [F</a:t>
            </a:r>
            <a:r>
              <a:rPr lang="en-US" sz="2400" baseline="30000" dirty="0">
                <a:latin typeface="Times" panose="02020603050405020304" pitchFamily="18" charset="0"/>
                <a:cs typeface="Times" panose="02020603050405020304" pitchFamily="18" charset="0"/>
              </a:rPr>
              <a:t>-</a:t>
            </a:r>
            <a:r>
              <a:rPr lang="en-US" sz="2400" dirty="0">
                <a:latin typeface="Times" panose="02020603050405020304" pitchFamily="18" charset="0"/>
                <a:cs typeface="Times" panose="02020603050405020304" pitchFamily="18" charset="0"/>
              </a:rPr>
              <a:t>]  =  2x,   And as in the previous problem,   4x</a:t>
            </a:r>
            <a:r>
              <a:rPr lang="en-US" sz="2400" baseline="30000" dirty="0">
                <a:latin typeface="Times" panose="02020603050405020304" pitchFamily="18" charset="0"/>
                <a:cs typeface="Times" panose="02020603050405020304" pitchFamily="18" charset="0"/>
              </a:rPr>
              <a:t>3</a:t>
            </a:r>
            <a:r>
              <a:rPr lang="en-US" sz="2400" dirty="0">
                <a:latin typeface="Times" panose="02020603050405020304" pitchFamily="18" charset="0"/>
                <a:cs typeface="Times" panose="02020603050405020304" pitchFamily="18" charset="0"/>
              </a:rPr>
              <a:t>   =   3.9 x 10</a:t>
            </a:r>
            <a:r>
              <a:rPr lang="en-US" sz="2400" baseline="30000" dirty="0">
                <a:latin typeface="Times" panose="02020603050405020304" pitchFamily="18" charset="0"/>
                <a:cs typeface="Times" panose="02020603050405020304" pitchFamily="18" charset="0"/>
              </a:rPr>
              <a:t>-11</a:t>
            </a:r>
            <a:r>
              <a:rPr lang="en-US" sz="2400" dirty="0">
                <a:latin typeface="Times" panose="02020603050405020304" pitchFamily="18" charset="0"/>
                <a:cs typeface="Times" panose="02020603050405020304" pitchFamily="18" charset="0"/>
              </a:rPr>
              <a:t>     x = 2.1 x 10</a:t>
            </a:r>
            <a:r>
              <a:rPr lang="en-US" sz="2400" baseline="30000" dirty="0">
                <a:latin typeface="Times" panose="02020603050405020304" pitchFamily="18" charset="0"/>
                <a:cs typeface="Times" panose="02020603050405020304" pitchFamily="18" charset="0"/>
              </a:rPr>
              <a:t>-4</a:t>
            </a:r>
            <a:r>
              <a:rPr lang="en-US" sz="2400" dirty="0">
                <a:latin typeface="Times" panose="02020603050405020304" pitchFamily="18" charset="0"/>
                <a:cs typeface="Times" panose="02020603050405020304" pitchFamily="18" charset="0"/>
              </a:rPr>
              <a:t> M.</a:t>
            </a:r>
            <a:r>
              <a:rPr lang="en-US" sz="2400" baseline="30000" dirty="0">
                <a:latin typeface="Times" panose="02020603050405020304" pitchFamily="18" charset="0"/>
                <a:cs typeface="Times" panose="02020603050405020304" pitchFamily="18" charset="0"/>
              </a:rPr>
              <a:t> </a:t>
            </a:r>
            <a:endParaRPr lang="en-US" sz="2400" dirty="0">
              <a:latin typeface="Times" panose="02020603050405020304" pitchFamily="18" charset="0"/>
              <a:cs typeface="Times" panose="02020603050405020304" pitchFamily="18" charset="0"/>
            </a:endParaRPr>
          </a:p>
          <a:p>
            <a:endParaRPr lang="en-US" sz="2400" dirty="0">
              <a:latin typeface="Times" panose="02020603050405020304" pitchFamily="18" charset="0"/>
              <a:cs typeface="Times" panose="02020603050405020304" pitchFamily="18" charset="0"/>
            </a:endParaRPr>
          </a:p>
          <a:p>
            <a:r>
              <a:rPr lang="en-US" sz="2400" dirty="0"/>
              <a:t>But what is the answer to the question?  We are looking for F-!  We see that it was defined as  “2 x”.  So the [F-] must be 4.2 x 10</a:t>
            </a:r>
            <a:r>
              <a:rPr lang="en-US" sz="2400" baseline="30000" dirty="0"/>
              <a:t>-4</a:t>
            </a:r>
            <a:r>
              <a:rPr lang="en-US" sz="2400" dirty="0"/>
              <a:t>  M.   Is that the answer?  </a:t>
            </a:r>
            <a:r>
              <a:rPr lang="en-US" sz="2400" b="1" dirty="0"/>
              <a:t>NO!  </a:t>
            </a:r>
            <a:r>
              <a:rPr lang="en-US" sz="2400" dirty="0"/>
              <a:t>We were asked for MOLES, not molarity.   M x L = moles,   4.2 x 10</a:t>
            </a:r>
            <a:r>
              <a:rPr lang="en-US" sz="2400" baseline="30000" dirty="0"/>
              <a:t>-4</a:t>
            </a:r>
            <a:r>
              <a:rPr lang="en-US" sz="2400" dirty="0"/>
              <a:t>M x 0.200 L =</a:t>
            </a:r>
          </a:p>
          <a:p>
            <a:r>
              <a:rPr lang="en-US" sz="2400" dirty="0"/>
              <a:t>8.4 x 10</a:t>
            </a:r>
            <a:r>
              <a:rPr lang="en-US" sz="2400" baseline="30000" dirty="0"/>
              <a:t>-5</a:t>
            </a:r>
            <a:r>
              <a:rPr lang="en-US" sz="2400" dirty="0"/>
              <a:t>  moles.</a:t>
            </a:r>
          </a:p>
        </p:txBody>
      </p:sp>
    </p:spTree>
    <p:extLst>
      <p:ext uri="{BB962C8B-B14F-4D97-AF65-F5344CB8AC3E}">
        <p14:creationId xmlns:p14="http://schemas.microsoft.com/office/powerpoint/2010/main" val="3362521850"/>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903</TotalTime>
  <Words>2877</Words>
  <Application>Microsoft Office PowerPoint</Application>
  <PresentationFormat>On-screen Show (4:3)</PresentationFormat>
  <Paragraphs>256</Paragraphs>
  <Slides>42</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1" baseType="lpstr">
      <vt:lpstr>Arial</vt:lpstr>
      <vt:lpstr>Calibri</vt:lpstr>
      <vt:lpstr>Calibri Light</vt:lpstr>
      <vt:lpstr>Cambria Math</vt:lpstr>
      <vt:lpstr>Osaka</vt:lpstr>
      <vt:lpstr>Times</vt:lpstr>
      <vt:lpstr>Times New Roman</vt:lpstr>
      <vt:lpstr>Office Theme</vt:lpstr>
      <vt:lpstr>Equation</vt:lpstr>
      <vt:lpstr>PowerPoint Presentation</vt:lpstr>
      <vt:lpstr>Chapter Outline</vt:lpstr>
      <vt:lpstr>Learning Objectives</vt:lpstr>
      <vt:lpstr>Revisiting Solubility and Precipitation</vt:lpstr>
      <vt:lpstr>Figure 15.2</vt:lpstr>
      <vt:lpstr>Solubility Product Constant, Ksp</vt:lpstr>
      <vt:lpstr>Interpreting the Solubility Expression and  Ksp </vt:lpstr>
      <vt:lpstr>Solubility from Ksp</vt:lpstr>
      <vt:lpstr>PowerPoint Presentation</vt:lpstr>
      <vt:lpstr>Ksp and Water Solubility</vt:lpstr>
      <vt:lpstr>Calculating Ksp  Given Solubility</vt:lpstr>
      <vt:lpstr> 2.   A saturated solution of Mg(OH)2 has a pH of 10.17.  What is the Ksp of Mg(OH)2?</vt:lpstr>
      <vt:lpstr>Ksp and the Common Ion Effect</vt:lpstr>
      <vt:lpstr>Ksp and the Common Ion Effect</vt:lpstr>
      <vt:lpstr>PowerPoint Presentation</vt:lpstr>
      <vt:lpstr>Solubility and Precipitates </vt:lpstr>
      <vt:lpstr>Precipitate Formation</vt:lpstr>
      <vt:lpstr>Ksp and Precipitate Formation</vt:lpstr>
      <vt:lpstr>Ksp and Precipitate Formation</vt:lpstr>
      <vt:lpstr>Selective Precipitation</vt:lpstr>
      <vt:lpstr>PowerPoint Presentation</vt:lpstr>
      <vt:lpstr>PowerPoint Presentation</vt:lpstr>
      <vt:lpstr>Selective Precipitation</vt:lpstr>
      <vt:lpstr>Selective Precipitation</vt:lpstr>
      <vt:lpstr>Example 15.13</vt:lpstr>
      <vt:lpstr>Learning Objectives</vt:lpstr>
      <vt:lpstr>Lewis Acids and Bases</vt:lpstr>
      <vt:lpstr>Coordinate Covalent Bond</vt:lpstr>
      <vt:lpstr>Unfigure 15.1</vt:lpstr>
      <vt:lpstr>Lewis Base: Electron Pair Donor</vt:lpstr>
      <vt:lpstr>Lewis Acid: Electron Pair Acceptor</vt:lpstr>
      <vt:lpstr>Lewis Acid-Base Adduct</vt:lpstr>
      <vt:lpstr>Unfigure 15.2</vt:lpstr>
      <vt:lpstr>Unfigure 15.3</vt:lpstr>
      <vt:lpstr>Unfigure 15.4</vt:lpstr>
      <vt:lpstr>Unfigure 15.5</vt:lpstr>
      <vt:lpstr>Complex Ions</vt:lpstr>
      <vt:lpstr>Complex Ions</vt:lpstr>
      <vt:lpstr>Complex Ion Equilibria, Formation Constant (Kf)</vt:lpstr>
      <vt:lpstr>Dissociation Constant (Kd)</vt:lpstr>
      <vt:lpstr>Example 15.14</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15 - Equilibria of Other Reaction Classes</dc:title>
  <dc:creator>Spuddy McSpare</dc:creator>
  <cp:lastModifiedBy>paul cohen</cp:lastModifiedBy>
  <cp:revision>110</cp:revision>
  <dcterms:created xsi:type="dcterms:W3CDTF">2012-06-04T02:13:36Z</dcterms:created>
  <dcterms:modified xsi:type="dcterms:W3CDTF">2022-03-08T20:15:38Z</dcterms:modified>
</cp:coreProperties>
</file>